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430" r:id="rId2"/>
    <p:sldId id="431" r:id="rId3"/>
    <p:sldId id="440" r:id="rId4"/>
    <p:sldId id="441" r:id="rId5"/>
    <p:sldId id="442" r:id="rId6"/>
    <p:sldId id="418" r:id="rId7"/>
    <p:sldId id="4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usz Kaczor" initials="JK" lastIdx="6" clrIdx="0">
    <p:extLst>
      <p:ext uri="{19B8F6BF-5375-455C-9EA6-DF929625EA0E}">
        <p15:presenceInfo xmlns:p15="http://schemas.microsoft.com/office/powerpoint/2012/main" userId="S::jkaczor@sii.pl::b8a80b3c-19a9-4b51-895b-56a122d0fb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607AF-751C-40D4-A518-6FE7533F5BB9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D27A-D68E-496E-AC0D-B9136C0F1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l ze zdje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93DE3F4-6B43-4B72-AA1F-C73F33E504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noProof="0" dirty="0"/>
              <a:t>Dodaj tytuł prezentacji</a:t>
            </a:r>
            <a:endParaRPr lang="en-US" noProof="0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43C5B151-C902-4B48-A3DB-227E255884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tx2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Dodaj podtytuł</a:t>
            </a:r>
            <a:endParaRPr lang="en-US" noProof="0" dirty="0"/>
          </a:p>
        </p:txBody>
      </p:sp>
      <p:sp>
        <p:nvSpPr>
          <p:cNvPr id="13" name="Symbol zastępczy tekstu 14">
            <a:extLst>
              <a:ext uri="{FF2B5EF4-FFF2-40B4-BE49-F238E27FC236}">
                <a16:creationId xmlns:a16="http://schemas.microsoft.com/office/drawing/2014/main" id="{843CCA3F-73FF-4899-9BF2-AE6E54FAD0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82678" y="6415871"/>
            <a:ext cx="1282700" cy="297948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95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data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E1AA234-8CA0-4650-8322-297C1296EC79}"/>
              </a:ext>
            </a:extLst>
          </p:cNvPr>
          <p:cNvSpPr txBox="1"/>
          <p:nvPr userDrawn="1"/>
        </p:nvSpPr>
        <p:spPr>
          <a:xfrm>
            <a:off x="7369121" y="6522914"/>
            <a:ext cx="909204" cy="193451"/>
          </a:xfrm>
          <a:prstGeom prst="rect">
            <a:avLst/>
          </a:prstGeom>
          <a:noFill/>
        </p:spPr>
        <p:txBody>
          <a:bodyPr wrap="square" lIns="0" tIns="46800" rIns="0" bIns="0" rtlCol="0" anchor="b" anchorCtr="0">
            <a:spAutoFit/>
          </a:bodyPr>
          <a:lstStyle/>
          <a:p>
            <a:r>
              <a:rPr lang="pl-PL" sz="95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opracowanie</a:t>
            </a:r>
            <a:endParaRPr lang="pl-PL" sz="950" b="0" kern="1200" dirty="0" err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CE4A256B-7040-44D5-B2DA-8817BFE061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3681" y="6415870"/>
            <a:ext cx="2016568" cy="29794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pl-PL" sz="9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266A92D1-CFA5-4DD1-AAF8-E60333B69FF0}"/>
              </a:ext>
            </a:extLst>
          </p:cNvPr>
          <p:cNvCxnSpPr>
            <a:cxnSpLocks/>
          </p:cNvCxnSpPr>
          <p:nvPr userDrawn="1"/>
        </p:nvCxnSpPr>
        <p:spPr>
          <a:xfrm>
            <a:off x="7278130" y="3365607"/>
            <a:ext cx="448724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>
            <a:extLst>
              <a:ext uri="{FF2B5EF4-FFF2-40B4-BE49-F238E27FC236}">
                <a16:creationId xmlns:a16="http://schemas.microsoft.com/office/drawing/2014/main" id="{AEEBC649-56ED-4AD5-8240-51188CE11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77062EB9-B13D-4ECA-B33E-AA1F2CBD9276}"/>
              </a:ext>
            </a:extLst>
          </p:cNvPr>
          <p:cNvCxnSpPr>
            <a:cxnSpLocks/>
          </p:cNvCxnSpPr>
          <p:nvPr userDrawn="1"/>
        </p:nvCxnSpPr>
        <p:spPr>
          <a:xfrm>
            <a:off x="7278130" y="6417725"/>
            <a:ext cx="448724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31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naglowkiem (2 kolum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8E809A91-821D-4420-93A9-2271015A35D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</p:spPr>
        <p:txBody>
          <a:bodyPr/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 smtClean="0"/>
            </a:lvl5pPr>
          </a:lstStyle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6D57BE1A-2CE0-4928-B75F-863BD72051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</p:spPr>
        <p:txBody>
          <a:bodyPr/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 smtClean="0"/>
            </a:lvl5pPr>
          </a:lstStyle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0EF8614-00AE-46D4-B9C6-047D667A00A5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CEC5C39A-AFF6-4393-9EF2-33AC95B53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E0559A4A-1395-4282-9947-52E2372AC1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9F062D60-59CB-4BFA-849E-6FA72D61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E8BD9470-63C1-4E0F-BDA3-A2F370F79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67B25365-118F-4A68-9B42-D114AFDE1042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53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i tekst  z naglowkiem (2 kolum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18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 hasCustomPrompt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3B74704-A875-4954-9933-E7FD7EDDE90C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E586617-E116-4A3E-8B87-23A774B8F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E1407F44-7029-402F-80CD-D3C587302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86BC8AF5-C815-45FF-8540-1C8E5D12E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C271B1D9-E067-4939-AC31-0D16D005F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z naglowkiem (2 kolumny)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4C434FEE-A812-4B8C-882F-A16739FB0F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6000" y="1931833"/>
            <a:ext cx="5400000" cy="429736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0"/>
              </a:spcBef>
              <a:defRPr sz="18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6AE0CE9E-F0B7-4072-8BCC-A3FB8F438F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96000" y="1931833"/>
            <a:ext cx="5400000" cy="42973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Subheadline body text 18 pt.</a:t>
            </a:r>
          </a:p>
          <a:p>
            <a:pPr lvl="1"/>
            <a:r>
              <a:rPr lang="en-US" noProof="0" dirty="0"/>
              <a:t>Body text 18 pt.</a:t>
            </a:r>
          </a:p>
          <a:p>
            <a:pPr lvl="2"/>
            <a:r>
              <a:rPr lang="en-US" noProof="0" dirty="0"/>
              <a:t>Bullet list 18 pt. (first layer)</a:t>
            </a:r>
          </a:p>
          <a:p>
            <a:pPr lvl="3"/>
            <a:r>
              <a:rPr lang="en-US" noProof="0" dirty="0"/>
              <a:t>Hyphen list 18 pt. (second layer)</a:t>
            </a:r>
          </a:p>
          <a:p>
            <a:pPr lvl="4"/>
            <a:r>
              <a:rPr lang="en-US" noProof="0" dirty="0"/>
              <a:t>Hyphen list 14 pt. (third layer)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F1458455-1A11-4C67-B34A-17FC26F79EBA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14BAC442-0F85-48C2-8FA1-2609E8630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DBAAA2C4-0E94-4E89-AE19-8AC790168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49372803-2074-4A3E-B81B-BDD6E4EDA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8031C6E0-8598-4BAA-9F25-A5C5A7B02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B6A6C22E-E423-4D75-BDAE-0EBA510A695E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5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wykly_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396000" y="1126273"/>
            <a:ext cx="5400000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6396000" y="1126273"/>
            <a:ext cx="5400000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8BCE0579-3972-468C-BDB4-35BE83A0C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6762A2BE-5AEB-4423-B623-3DE61FBB5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08715AD1-7F66-4A86-A7C2-EF21984F6D8E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78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 i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426926" y="1126273"/>
            <a:ext cx="5369074" cy="5102922"/>
          </a:xfrm>
          <a:prstGeom prst="rect">
            <a:avLst/>
          </a:prstGeom>
        </p:spPr>
        <p:txBody>
          <a:bodyPr tIns="36000">
            <a:normAutofit/>
          </a:bodyPr>
          <a:lstStyle>
            <a:lvl1pPr>
              <a:lnSpc>
                <a:spcPts val="2200"/>
              </a:lnSpc>
              <a:defRPr sz="14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7" hasCustomPrompt="1"/>
          </p:nvPr>
        </p:nvSpPr>
        <p:spPr>
          <a:xfrm>
            <a:off x="6426926" y="1126273"/>
            <a:ext cx="5369074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16D3AEB1-381F-4EC6-8EB0-71347C655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6F003A5B-4FA6-4FBF-A57E-36144D596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5D59A6E6-6475-4123-ACCC-363D7CC465D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6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• Basic text slide 2 columns with image (1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00800" y="1126273"/>
            <a:ext cx="5395200" cy="5102922"/>
          </a:xfrm>
          <a:prstGeom prst="rect">
            <a:avLst/>
          </a:prstGeom>
        </p:spPr>
        <p:txBody>
          <a:bodyPr tIns="36000">
            <a:normAutofit/>
          </a:bodyPr>
          <a:lstStyle>
            <a:lvl1pPr>
              <a:lnSpc>
                <a:spcPts val="2200"/>
              </a:lnSpc>
              <a:defRPr sz="1400"/>
            </a:lvl1pPr>
          </a:lstStyle>
          <a:p>
            <a:r>
              <a:rPr lang="en-US" noProof="0" dirty="0"/>
              <a:t>Media placeholder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7" hasCustomPrompt="1"/>
          </p:nvPr>
        </p:nvSpPr>
        <p:spPr>
          <a:xfrm>
            <a:off x="400800" y="1126273"/>
            <a:ext cx="5395200" cy="5102922"/>
          </a:xfrm>
          <a:prstGeom prst="rect">
            <a:avLst/>
          </a:prstGeom>
        </p:spPr>
        <p:txBody>
          <a:bodyPr lIns="0" tIns="36000" rIns="0" bIns="0"/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95263" indent="-195263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/>
                </a:solidFill>
              </a:defRPr>
            </a:lvl3pPr>
            <a:lvl4pPr marL="338138" marR="0" indent="-133350" algn="l" defTabSz="914353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-"/>
              <a:tabLst/>
              <a:defRPr sz="1400">
                <a:solidFill>
                  <a:schemeClr val="tx1"/>
                </a:solidFill>
              </a:defRPr>
            </a:lvl4pPr>
            <a:lvl5pPr marL="504825" indent="-157163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Subheadline body text 14 pt.</a:t>
            </a:r>
          </a:p>
          <a:p>
            <a:pPr lvl="1"/>
            <a:r>
              <a:rPr lang="en-US" noProof="0" dirty="0"/>
              <a:t>Body text 14 pt.</a:t>
            </a:r>
          </a:p>
          <a:p>
            <a:pPr lvl="2"/>
            <a:r>
              <a:rPr lang="en-US" noProof="0" dirty="0"/>
              <a:t>Bullet list 14 pt. (first layer)</a:t>
            </a:r>
          </a:p>
          <a:p>
            <a:pPr lvl="3"/>
            <a:r>
              <a:rPr lang="en-US" noProof="0" dirty="0"/>
              <a:t>Hyphen list 14 pt. (second layer)</a:t>
            </a:r>
          </a:p>
          <a:p>
            <a:pPr lvl="4"/>
            <a:r>
              <a:rPr lang="en-US" noProof="0" dirty="0"/>
              <a:t>Hyphen list 12 pt. (third layer)</a:t>
            </a: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8369D4CB-0E3D-4FFC-921B-6564CA80C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271BB44F-20B1-4082-B251-555BEEA2D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51739A49-0B22-4014-941F-821D2DBB26F6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3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na apli_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FDEFF96-9178-4AB2-829A-6352A777E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0274" y="1126273"/>
            <a:ext cx="5796689" cy="51029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A07CC3F-4AEC-45A8-AEFF-89BC043942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001" y="1126273"/>
            <a:ext cx="4546704" cy="5102922"/>
          </a:xfrm>
          <a:prstGeom prst="rect">
            <a:avLst/>
          </a:prstGeom>
          <a:solidFill>
            <a:schemeClr val="accent2"/>
          </a:solidFill>
        </p:spPr>
        <p:txBody>
          <a:bodyPr lIns="288000" tIns="216000" rIns="288000" bIns="28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6B554CCB-E850-43DD-A01A-7DE1D2EED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 </a:t>
            </a:r>
            <a:r>
              <a:rPr lang="pl-PL" dirty="0"/>
              <a:t>str.</a:t>
            </a:r>
            <a:r>
              <a:rPr lang="en-US" dirty="0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F4FF3CEC-E4DD-468E-B312-8F59AF8D3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1D1D5CA0-C7DF-420C-8CCE-42D931EA7C98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78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94FD99D-B888-4D70-B11D-2AB2F172EF39}"/>
              </a:ext>
            </a:extLst>
          </p:cNvPr>
          <p:cNvSpPr/>
          <p:nvPr userDrawn="1"/>
        </p:nvSpPr>
        <p:spPr>
          <a:xfrm>
            <a:off x="6096000" y="1126272"/>
            <a:ext cx="6096000" cy="57317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6001" y="1126273"/>
            <a:ext cx="5376146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006D829C-9225-4506-AC9C-5EAEA78DD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1661532"/>
            <a:ext cx="5376147" cy="4567664"/>
          </a:xfrm>
          <a:prstGeom prst="rect">
            <a:avLst/>
          </a:prstGeom>
        </p:spPr>
        <p:txBody>
          <a:bodyPr/>
          <a:lstStyle/>
          <a:p>
            <a:pPr lvl="1"/>
            <a:r>
              <a:rPr lang="pl-PL" noProof="0" dirty="0"/>
              <a:t>Tekst zwykły </a:t>
            </a:r>
            <a:r>
              <a:rPr lang="en-US" noProof="0" dirty="0"/>
              <a:t>18 pt.</a:t>
            </a:r>
          </a:p>
        </p:txBody>
      </p:sp>
      <p:sp>
        <p:nvSpPr>
          <p:cNvPr id="14" name="Symbol zastępczy wykresu 13">
            <a:extLst>
              <a:ext uri="{FF2B5EF4-FFF2-40B4-BE49-F238E27FC236}">
                <a16:creationId xmlns:a16="http://schemas.microsoft.com/office/drawing/2014/main" id="{65E516A1-4CE8-4268-9BE2-B3BB49937F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438899" y="1433513"/>
            <a:ext cx="5357813" cy="479568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BD538C48-4D12-4DEA-8260-5854D5C20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ußzeilenplatzhalter 3">
            <a:extLst>
              <a:ext uri="{FF2B5EF4-FFF2-40B4-BE49-F238E27FC236}">
                <a16:creationId xmlns:a16="http://schemas.microsoft.com/office/drawing/2014/main" id="{70FAC376-42E7-4430-A560-502241FBC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AC52E96B-FF86-41B1-9ED4-F2FA2FCE4ECE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27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lika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osoba, trzymający, ręka, mężczyzna&#10;&#10;Opis wygenerowany automatycznie">
            <a:extLst>
              <a:ext uri="{FF2B5EF4-FFF2-40B4-BE49-F238E27FC236}">
                <a16:creationId xmlns:a16="http://schemas.microsoft.com/office/drawing/2014/main" id="{54E8F896-B468-412B-A285-CB3AA3FCA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4599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97F4788-95AB-4001-B609-A7C8A9600E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11" y="1819275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0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zy projekt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id="{1B5C7A30-45E0-4C11-9768-B5B39E3880FF}"/>
              </a:ext>
            </a:extLst>
          </p:cNvPr>
          <p:cNvSpPr/>
          <p:nvPr userDrawn="1"/>
        </p:nvSpPr>
        <p:spPr>
          <a:xfrm>
            <a:off x="3105150" y="0"/>
            <a:ext cx="908685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2"/>
              </a:solidFill>
            </a:endParaRPr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A8E16AB9-090F-4179-8745-07D4989CA7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58329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C9A66FD-DD82-4D4D-95C0-A7195BDE58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8" y="331470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F7E5C03F-2363-490B-B2FC-FAB8C2070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8" y="3700463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11672AC2-B2F5-4DA1-B049-0D3C4162A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8" y="4276725"/>
            <a:ext cx="2258852" cy="19524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FED8CB80-D88F-4E3A-9C74-381269E4DD71}"/>
              </a:ext>
            </a:extLst>
          </p:cNvPr>
          <p:cNvCxnSpPr>
            <a:cxnSpLocks/>
          </p:cNvCxnSpPr>
          <p:nvPr userDrawn="1"/>
        </p:nvCxnSpPr>
        <p:spPr>
          <a:xfrm>
            <a:off x="3609978" y="4181475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obrazu 3">
            <a:extLst>
              <a:ext uri="{FF2B5EF4-FFF2-40B4-BE49-F238E27FC236}">
                <a16:creationId xmlns:a16="http://schemas.microsoft.com/office/drawing/2014/main" id="{41D6736D-71A6-4335-8CD4-0DA12CF224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1522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84612E4E-19A7-49A2-B30D-08A339C46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171" y="331470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16" name="Symbol zastępczy tekstu 8">
            <a:extLst>
              <a:ext uri="{FF2B5EF4-FFF2-40B4-BE49-F238E27FC236}">
                <a16:creationId xmlns:a16="http://schemas.microsoft.com/office/drawing/2014/main" id="{F06A2997-C229-451D-A940-1CCFC9318F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3171" y="3700463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7" name="Symbol zastępczy tekstu 10">
            <a:extLst>
              <a:ext uri="{FF2B5EF4-FFF2-40B4-BE49-F238E27FC236}">
                <a16:creationId xmlns:a16="http://schemas.microsoft.com/office/drawing/2014/main" id="{D8E74FBC-30F0-4F3A-A411-167CC33782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3171" y="4276725"/>
            <a:ext cx="2258852" cy="19524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F1353B0F-B687-4C7F-84B8-FD2D939D27FF}"/>
              </a:ext>
            </a:extLst>
          </p:cNvPr>
          <p:cNvCxnSpPr>
            <a:cxnSpLocks/>
          </p:cNvCxnSpPr>
          <p:nvPr userDrawn="1"/>
        </p:nvCxnSpPr>
        <p:spPr>
          <a:xfrm>
            <a:off x="6323171" y="4181475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obrazu 3">
            <a:extLst>
              <a:ext uri="{FF2B5EF4-FFF2-40B4-BE49-F238E27FC236}">
                <a16:creationId xmlns:a16="http://schemas.microsoft.com/office/drawing/2014/main" id="{0F34B534-6238-4657-A5F7-4897D7AF76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79244" y="1126273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20" name="Symbol zastępczy tekstu 6">
            <a:extLst>
              <a:ext uri="{FF2B5EF4-FFF2-40B4-BE49-F238E27FC236}">
                <a16:creationId xmlns:a16="http://schemas.microsoft.com/office/drawing/2014/main" id="{2A7DFD2F-B035-4D5F-A9DB-2E55AD4099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0893" y="331470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1" name="Symbol zastępczy tekstu 8">
            <a:extLst>
              <a:ext uri="{FF2B5EF4-FFF2-40B4-BE49-F238E27FC236}">
                <a16:creationId xmlns:a16="http://schemas.microsoft.com/office/drawing/2014/main" id="{708C0E2D-F027-44E2-92DA-8358C68AE5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893" y="3700463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22" name="Symbol zastępczy tekstu 10">
            <a:extLst>
              <a:ext uri="{FF2B5EF4-FFF2-40B4-BE49-F238E27FC236}">
                <a16:creationId xmlns:a16="http://schemas.microsoft.com/office/drawing/2014/main" id="{41FB6B94-EBFD-4FA9-8665-A65FD1E7A7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0893" y="4276725"/>
            <a:ext cx="2258852" cy="19524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5B8D32BD-6BFC-4222-97A5-3A97C172B138}"/>
              </a:ext>
            </a:extLst>
          </p:cNvPr>
          <p:cNvCxnSpPr>
            <a:cxnSpLocks/>
          </p:cNvCxnSpPr>
          <p:nvPr userDrawn="1"/>
        </p:nvCxnSpPr>
        <p:spPr>
          <a:xfrm>
            <a:off x="9030893" y="4181475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DF40613D-F04D-47E9-8C2F-9D2A2BE16659}"/>
              </a:ext>
            </a:extLst>
          </p:cNvPr>
          <p:cNvSpPr txBox="1">
            <a:spLocks/>
          </p:cNvSpPr>
          <p:nvPr userDrawn="1"/>
        </p:nvSpPr>
        <p:spPr>
          <a:xfrm>
            <a:off x="396001" y="1126273"/>
            <a:ext cx="2370306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5" name="Textplatzhalter 1">
            <a:extLst>
              <a:ext uri="{FF2B5EF4-FFF2-40B4-BE49-F238E27FC236}">
                <a16:creationId xmlns:a16="http://schemas.microsoft.com/office/drawing/2014/main" id="{59C68839-3072-4866-93D3-55FAB58CB4C7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95986" y="1931834"/>
            <a:ext cx="2370310" cy="42973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8C8C16D7-4E25-482C-80E9-DB0607A9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AD3770F2-91D5-4D42-8753-47F183397E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6000" y="1488403"/>
            <a:ext cx="2370295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D926B30A-122F-41B8-866E-34EA4AF35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id="{231D0946-84D1-4C86-B9A7-463B514ED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BCC0DB62-36CB-4462-9245-4A67434A790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ußzeilenplatzhalter 3">
            <a:extLst>
              <a:ext uri="{FF2B5EF4-FFF2-40B4-BE49-F238E27FC236}">
                <a16:creationId xmlns:a16="http://schemas.microsoft.com/office/drawing/2014/main" id="{7B49897C-FC36-47BD-95BF-59AF42E6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rodtytul ze zdje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F368E9AB-D241-4433-87B7-93DA19CDAB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8130" y="1495172"/>
            <a:ext cx="4487248" cy="1765386"/>
          </a:xfrm>
          <a:prstGeom prst="rect">
            <a:avLst/>
          </a:prstGeom>
        </p:spPr>
        <p:txBody>
          <a:bodyPr anchor="b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Dodaj śródtytuł</a:t>
            </a:r>
            <a:endParaRPr lang="en-US" noProof="0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341541C5-FA0C-463D-BDC0-B52F7870A3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78130" y="3494189"/>
            <a:ext cx="4487248" cy="187204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/>
              <a:t>Dodaj podtytuł</a:t>
            </a:r>
            <a:endParaRPr lang="en-US" noProof="0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1D1250CE-9671-440B-83D8-77A245819EB0}"/>
              </a:ext>
            </a:extLst>
          </p:cNvPr>
          <p:cNvCxnSpPr>
            <a:cxnSpLocks/>
          </p:cNvCxnSpPr>
          <p:nvPr userDrawn="1"/>
        </p:nvCxnSpPr>
        <p:spPr>
          <a:xfrm>
            <a:off x="7278130" y="3365607"/>
            <a:ext cx="448724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az 18">
            <a:extLst>
              <a:ext uri="{FF2B5EF4-FFF2-40B4-BE49-F238E27FC236}">
                <a16:creationId xmlns:a16="http://schemas.microsoft.com/office/drawing/2014/main" id="{478FFB3C-7CD4-4388-B37D-B3D3092841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0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zy projekt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>
            <a:extLst>
              <a:ext uri="{FF2B5EF4-FFF2-40B4-BE49-F238E27FC236}">
                <a16:creationId xmlns:a16="http://schemas.microsoft.com/office/drawing/2014/main" id="{1B5C7A30-45E0-4C11-9768-B5B39E3880FF}"/>
              </a:ext>
            </a:extLst>
          </p:cNvPr>
          <p:cNvSpPr/>
          <p:nvPr userDrawn="1"/>
        </p:nvSpPr>
        <p:spPr>
          <a:xfrm>
            <a:off x="0" y="1609725"/>
            <a:ext cx="12192000" cy="52482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dirty="0">
              <a:solidFill>
                <a:schemeClr val="bg2"/>
              </a:solidFill>
            </a:endParaRPr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A8E16AB9-090F-4179-8745-07D4989CA7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58329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C9A66FD-DD82-4D4D-95C0-A7195BDE58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8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F7E5C03F-2363-490B-B2FC-FAB8C20700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8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11672AC2-B2F5-4DA1-B049-0D3C4162A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8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FED8CB80-D88F-4E3A-9C74-381269E4DD71}"/>
              </a:ext>
            </a:extLst>
          </p:cNvPr>
          <p:cNvCxnSpPr>
            <a:cxnSpLocks/>
          </p:cNvCxnSpPr>
          <p:nvPr userDrawn="1"/>
        </p:nvCxnSpPr>
        <p:spPr>
          <a:xfrm>
            <a:off x="3609978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obrazu 3">
            <a:extLst>
              <a:ext uri="{FF2B5EF4-FFF2-40B4-BE49-F238E27FC236}">
                <a16:creationId xmlns:a16="http://schemas.microsoft.com/office/drawing/2014/main" id="{41D6736D-71A6-4335-8CD4-0DA12CF224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1522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84612E4E-19A7-49A2-B30D-08A339C468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171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16" name="Symbol zastępczy tekstu 8">
            <a:extLst>
              <a:ext uri="{FF2B5EF4-FFF2-40B4-BE49-F238E27FC236}">
                <a16:creationId xmlns:a16="http://schemas.microsoft.com/office/drawing/2014/main" id="{F06A2997-C229-451D-A940-1CCFC9318F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3171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7" name="Symbol zastępczy tekstu 10">
            <a:extLst>
              <a:ext uri="{FF2B5EF4-FFF2-40B4-BE49-F238E27FC236}">
                <a16:creationId xmlns:a16="http://schemas.microsoft.com/office/drawing/2014/main" id="{D8E74FBC-30F0-4F3A-A411-167CC33782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3171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F1353B0F-B687-4C7F-84B8-FD2D939D27FF}"/>
              </a:ext>
            </a:extLst>
          </p:cNvPr>
          <p:cNvCxnSpPr>
            <a:cxnSpLocks/>
          </p:cNvCxnSpPr>
          <p:nvPr userDrawn="1"/>
        </p:nvCxnSpPr>
        <p:spPr>
          <a:xfrm>
            <a:off x="6323171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obrazu 3">
            <a:extLst>
              <a:ext uri="{FF2B5EF4-FFF2-40B4-BE49-F238E27FC236}">
                <a16:creationId xmlns:a16="http://schemas.microsoft.com/office/drawing/2014/main" id="{0F34B534-6238-4657-A5F7-4897D7AF76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79244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20" name="Symbol zastępczy tekstu 6">
            <a:extLst>
              <a:ext uri="{FF2B5EF4-FFF2-40B4-BE49-F238E27FC236}">
                <a16:creationId xmlns:a16="http://schemas.microsoft.com/office/drawing/2014/main" id="{2A7DFD2F-B035-4D5F-A9DB-2E55AD4099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30893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1" name="Symbol zastępczy tekstu 8">
            <a:extLst>
              <a:ext uri="{FF2B5EF4-FFF2-40B4-BE49-F238E27FC236}">
                <a16:creationId xmlns:a16="http://schemas.microsoft.com/office/drawing/2014/main" id="{708C0E2D-F027-44E2-92DA-8358C68AE5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893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22" name="Symbol zastępczy tekstu 10">
            <a:extLst>
              <a:ext uri="{FF2B5EF4-FFF2-40B4-BE49-F238E27FC236}">
                <a16:creationId xmlns:a16="http://schemas.microsoft.com/office/drawing/2014/main" id="{41FB6B94-EBFD-4FA9-8665-A65FD1E7A7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0893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5B8D32BD-6BFC-4222-97A5-3A97C172B138}"/>
              </a:ext>
            </a:extLst>
          </p:cNvPr>
          <p:cNvCxnSpPr>
            <a:cxnSpLocks/>
          </p:cNvCxnSpPr>
          <p:nvPr userDrawn="1"/>
        </p:nvCxnSpPr>
        <p:spPr>
          <a:xfrm>
            <a:off x="9030893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DF40613D-F04D-47E9-8C2F-9D2A2BE16659}"/>
              </a:ext>
            </a:extLst>
          </p:cNvPr>
          <p:cNvSpPr txBox="1">
            <a:spLocks/>
          </p:cNvSpPr>
          <p:nvPr userDrawn="1"/>
        </p:nvSpPr>
        <p:spPr>
          <a:xfrm>
            <a:off x="396001" y="1126273"/>
            <a:ext cx="2370306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8C8C16D7-4E25-482C-80E9-DB0607A9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1" y="1126273"/>
            <a:ext cx="2370298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D926B30A-122F-41B8-866E-34EA4AF35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sp>
        <p:nvSpPr>
          <p:cNvPr id="42" name="Foliennummernplatzhalter 5">
            <a:extLst>
              <a:ext uri="{FF2B5EF4-FFF2-40B4-BE49-F238E27FC236}">
                <a16:creationId xmlns:a16="http://schemas.microsoft.com/office/drawing/2014/main" id="{231D0946-84D1-4C86-B9A7-463B514ED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BCC0DB62-36CB-4462-9245-4A67434A790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ußzeilenplatzhalter 3">
            <a:extLst>
              <a:ext uri="{FF2B5EF4-FFF2-40B4-BE49-F238E27FC236}">
                <a16:creationId xmlns:a16="http://schemas.microsoft.com/office/drawing/2014/main" id="{7B49897C-FC36-47BD-95BF-59AF42E6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sp>
        <p:nvSpPr>
          <p:cNvPr id="30" name="Symbol zastępczy obrazu 3">
            <a:extLst>
              <a:ext uri="{FF2B5EF4-FFF2-40B4-BE49-F238E27FC236}">
                <a16:creationId xmlns:a16="http://schemas.microsoft.com/office/drawing/2014/main" id="{9BEA37D4-37D2-45E5-9DE8-A6422849057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45136" y="1791435"/>
            <a:ext cx="1962150" cy="1962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sp>
        <p:nvSpPr>
          <p:cNvPr id="31" name="Symbol zastępczy tekstu 6">
            <a:extLst>
              <a:ext uri="{FF2B5EF4-FFF2-40B4-BE49-F238E27FC236}">
                <a16:creationId xmlns:a16="http://schemas.microsoft.com/office/drawing/2014/main" id="{A36339D9-2731-4E55-A561-EA4FCF1AE6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785" y="3913187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  <a:lvl5pPr>
              <a:defRPr/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32" name="Symbol zastępczy tekstu 8">
            <a:extLst>
              <a:ext uri="{FF2B5EF4-FFF2-40B4-BE49-F238E27FC236}">
                <a16:creationId xmlns:a16="http://schemas.microsoft.com/office/drawing/2014/main" id="{A977CFA2-30B5-4C2C-82BF-5878B1F811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785" y="4298950"/>
            <a:ext cx="2258852" cy="3857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33" name="Symbol zastępczy tekstu 10">
            <a:extLst>
              <a:ext uri="{FF2B5EF4-FFF2-40B4-BE49-F238E27FC236}">
                <a16:creationId xmlns:a16="http://schemas.microsoft.com/office/drawing/2014/main" id="{FEA2089F-34B0-481F-8CF9-B45933BCE4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6785" y="4875213"/>
            <a:ext cx="2258852" cy="13539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noProof="0" dirty="0"/>
              <a:t>Opis </a:t>
            </a:r>
            <a:endParaRPr lang="pl-PL" dirty="0"/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81CB800E-9664-461E-AEB8-0AAB91064561}"/>
              </a:ext>
            </a:extLst>
          </p:cNvPr>
          <p:cNvCxnSpPr>
            <a:cxnSpLocks/>
          </p:cNvCxnSpPr>
          <p:nvPr userDrawn="1"/>
        </p:nvCxnSpPr>
        <p:spPr>
          <a:xfrm>
            <a:off x="896785" y="4779962"/>
            <a:ext cx="2258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28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34CDEBD-6AF7-40BD-B599-ACFDB6C1B6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9207" y="3503067"/>
            <a:ext cx="1289734" cy="12897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r>
              <a:rPr lang="pl-PL" dirty="0"/>
              <a:t>Zdjęcie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64BF2BD-E8EB-4E94-9FF9-F4E2C61450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5034" y="972962"/>
            <a:ext cx="2608420" cy="2608420"/>
          </a:xfrm>
          <a:prstGeom prst="rect">
            <a:avLst/>
          </a:prstGeo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42A22EA0-B4C6-4376-A15F-77DC34B4E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1943" y="3503067"/>
            <a:ext cx="3712514" cy="2841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A5F1D60-E269-42F4-9B48-3812989240C4}"/>
              </a:ext>
            </a:extLst>
          </p:cNvPr>
          <p:cNvSpPr txBox="1"/>
          <p:nvPr userDrawn="1"/>
        </p:nvSpPr>
        <p:spPr>
          <a:xfrm>
            <a:off x="8071943" y="1816567"/>
            <a:ext cx="3857297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RESQL</a:t>
            </a:r>
            <a:endParaRPr lang="pl-PL" sz="1400" b="1" dirty="0">
              <a:solidFill>
                <a:schemeClr val="bg1"/>
              </a:solidFill>
            </a:endParaRPr>
          </a:p>
          <a:p>
            <a:r>
              <a:rPr lang="pl-PL" sz="1400" dirty="0">
                <a:solidFill>
                  <a:schemeClr val="bg1"/>
                </a:solidFill>
              </a:rPr>
              <a:t>ul. Chodakowska 19/31</a:t>
            </a:r>
          </a:p>
          <a:p>
            <a:r>
              <a:rPr lang="pl-PL" sz="1400" dirty="0">
                <a:solidFill>
                  <a:schemeClr val="bg1"/>
                </a:solidFill>
              </a:rPr>
              <a:t>03-815 Warszawa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950E3D2C-A5A6-4E89-8DD8-C8009C8238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72003" y="3813214"/>
            <a:ext cx="3712456" cy="37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Stanowisko</a:t>
            </a: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42EEA290-1FE8-4636-A47D-65BE8CFB56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72003" y="4235992"/>
            <a:ext cx="3712456" cy="6702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Dane kontaktowe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114D3E33-9422-4519-87C6-07794983AEE7}"/>
              </a:ext>
            </a:extLst>
          </p:cNvPr>
          <p:cNvCxnSpPr>
            <a:cxnSpLocks/>
          </p:cNvCxnSpPr>
          <p:nvPr userDrawn="1"/>
        </p:nvCxnSpPr>
        <p:spPr>
          <a:xfrm>
            <a:off x="6285186" y="3216164"/>
            <a:ext cx="546668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16C67A6-035B-4446-B2F1-AF2F731F0EE5}"/>
              </a:ext>
            </a:extLst>
          </p:cNvPr>
          <p:cNvSpPr txBox="1"/>
          <p:nvPr userDrawn="1"/>
        </p:nvSpPr>
        <p:spPr>
          <a:xfrm>
            <a:off x="544986" y="2683626"/>
            <a:ext cx="565422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800" b="1" dirty="0">
                <a:solidFill>
                  <a:schemeClr val="bg1"/>
                </a:solidFill>
              </a:rPr>
              <a:t>Dziękujemy za uwagę. </a:t>
            </a:r>
          </a:p>
          <a:p>
            <a:pPr algn="ctr">
              <a:spcAft>
                <a:spcPts val="600"/>
              </a:spcAft>
            </a:pPr>
            <a:r>
              <a:rPr lang="pl-PL" sz="1600" b="0" dirty="0">
                <a:solidFill>
                  <a:schemeClr val="bg1"/>
                </a:solidFill>
              </a:rPr>
              <a:t>W razie pytań zapraszamy do kontaktu.</a:t>
            </a:r>
          </a:p>
        </p:txBody>
      </p:sp>
    </p:spTree>
    <p:extLst>
      <p:ext uri="{BB962C8B-B14F-4D97-AF65-F5344CB8AC3E}">
        <p14:creationId xmlns:p14="http://schemas.microsoft.com/office/powerpoint/2010/main" val="1887880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46EFF0F-E5AE-4A12-A7A7-CCA474C71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6E3AD32-353B-4404-AC53-569E9EC1F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2" y="412490"/>
            <a:ext cx="779962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B861B6FC-05B5-45A1-ABF7-705EF90C0AF2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2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83118D-1E34-4E7B-BFBA-9E2A449C8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9370"/>
            <a:ext cx="9215942" cy="3852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Spis treści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B12B5BC-35CB-4C5A-A0A2-777DE98F1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pl-PL" dirty="0"/>
              <a:t>str.</a:t>
            </a:r>
            <a:r>
              <a:rPr lang="en-US" dirty="0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6C62275-F589-4E61-A6F4-A3A0B6A7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7B6E14B-434C-4310-9FDA-6BE22FF37D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001" y="1931833"/>
            <a:ext cx="9216000" cy="4297362"/>
          </a:xfrm>
          <a:prstGeom prst="rect">
            <a:avLst/>
          </a:prstGeom>
        </p:spPr>
        <p:txBody>
          <a:bodyPr>
            <a:normAutofit/>
          </a:bodyPr>
          <a:lstStyle>
            <a:lvl1pPr marL="449263" indent="-449263">
              <a:spcBef>
                <a:spcPts val="3200"/>
              </a:spcBef>
              <a:buClr>
                <a:schemeClr val="accent2"/>
              </a:buClr>
              <a:buFont typeface="Calibri" panose="020F0502020204030204" pitchFamily="34" charset="0"/>
              <a:buChar char="˃"/>
              <a:defRPr sz="2500" baseline="0">
                <a:solidFill>
                  <a:schemeClr val="accent2"/>
                </a:solidFill>
              </a:defRPr>
            </a:lvl1pPr>
            <a:lvl2pPr marL="449263" indent="0"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pl-PL" noProof="0" dirty="0"/>
              <a:t>Kliknij, aby dodać 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709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naglo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DC4724C-9BC0-4D49-929A-025E0E01F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B3C8022-133C-483C-B738-2DE8AC68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8E092E1-AE5E-4E85-A4A1-BDFFF17A3A10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CDDE6526-4DAB-4B13-9B61-592C1987F45F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30B906D-1702-4757-8D85-67C96FDD8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8FD87C05-E5AD-4A71-8D40-B96768756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AF4F7C2D-C110-4D5B-80F8-E2F6240205B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5942" y="1931833"/>
            <a:ext cx="9216000" cy="4297362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/>
            <a:r>
              <a:rPr lang="pl-PL" noProof="0" dirty="0"/>
              <a:t>Tekst zwykły </a:t>
            </a:r>
            <a:r>
              <a:rPr lang="en-US" noProof="0" dirty="0"/>
              <a:t>18 pt.</a:t>
            </a:r>
          </a:p>
        </p:txBody>
      </p:sp>
    </p:spTree>
    <p:extLst>
      <p:ext uri="{BB962C8B-B14F-4D97-AF65-F5344CB8AC3E}">
        <p14:creationId xmlns:p14="http://schemas.microsoft.com/office/powerpoint/2010/main" val="21474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a  z naglo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DC4724C-9BC0-4D49-929A-025E0E01F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B3C8022-133C-483C-B738-2DE8AC68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8E092E1-AE5E-4E85-A4A1-BDFFF17A3A10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CDDE6526-4DAB-4B13-9B61-592C1987F45F}"/>
              </a:ext>
            </a:extLst>
          </p:cNvPr>
          <p:cNvSpPr txBox="1">
            <a:spLocks/>
          </p:cNvSpPr>
          <p:nvPr userDrawn="1"/>
        </p:nvSpPr>
        <p:spPr>
          <a:xfrm>
            <a:off x="396000" y="1126273"/>
            <a:ext cx="9215985" cy="307777"/>
          </a:xfrm>
          <a:prstGeom prst="rect">
            <a:avLst/>
          </a:prstGeom>
        </p:spPr>
        <p:txBody>
          <a:bodyPr lIns="0" tIns="0" rIns="0" bIns="0"/>
          <a:lstStyle>
            <a:lvl1pPr algn="l" defTabSz="914353" rtl="0" eaLnBrk="1" latinLnBrk="0" hangingPunct="1">
              <a:spcBef>
                <a:spcPct val="0"/>
              </a:spcBef>
              <a:buNone/>
              <a:defRPr lang="de-DE" sz="20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30B906D-1702-4757-8D85-67C96FDD85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8FD87C05-E5AD-4A71-8D40-B96768756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9943736F-76F5-4489-86FC-97C55DA22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1931988"/>
            <a:ext cx="9217025" cy="429736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Tekst zwykły 18 pt.</a:t>
            </a:r>
          </a:p>
          <a:p>
            <a:pPr lvl="2"/>
            <a:r>
              <a:rPr lang="pl-PL" dirty="0"/>
              <a:t>Wypunktowania kropkowe 18 pt. (poziom 1)</a:t>
            </a:r>
          </a:p>
          <a:p>
            <a:pPr lvl="3"/>
            <a:r>
              <a:rPr lang="pl-PL" dirty="0"/>
              <a:t>Wypunktowania myślnikowe 18 pt. (poziom 2)</a:t>
            </a:r>
          </a:p>
          <a:p>
            <a:pPr lvl="4"/>
            <a:r>
              <a:rPr lang="pl-PL" dirty="0"/>
              <a:t>Wypunktowania myślnikowe 14 pt. (poziom 3)</a:t>
            </a:r>
          </a:p>
        </p:txBody>
      </p:sp>
    </p:spTree>
    <p:extLst>
      <p:ext uri="{BB962C8B-B14F-4D97-AF65-F5344CB8AC3E}">
        <p14:creationId xmlns:p14="http://schemas.microsoft.com/office/powerpoint/2010/main" val="2688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glo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58EB90FC-ACD5-4DD0-8F43-6A657D20FF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5463" y="1126273"/>
            <a:ext cx="9217025" cy="51029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6F418FA9-9167-4C90-A3F1-32CC27DBE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3279C0B-EA3B-4BDB-B31C-4A976EBCE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63933A65-C0F0-439F-822D-F54713F2EDAB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24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ntencj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54FA9A3D-A59C-4207-815F-EBDBEE2D9570}"/>
              </a:ext>
            </a:extLst>
          </p:cNvPr>
          <p:cNvGrpSpPr/>
          <p:nvPr userDrawn="1"/>
        </p:nvGrpSpPr>
        <p:grpSpPr>
          <a:xfrm rot="18900000">
            <a:off x="2627529" y="2020806"/>
            <a:ext cx="6315520" cy="2554214"/>
            <a:chOff x="2417837" y="1919616"/>
            <a:chExt cx="6776033" cy="2740462"/>
          </a:xfrm>
        </p:grpSpPr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A46AF9C4-C3BB-4B26-98CC-67098F9BE77D}"/>
                </a:ext>
              </a:extLst>
            </p:cNvPr>
            <p:cNvSpPr/>
            <p:nvPr userDrawn="1"/>
          </p:nvSpPr>
          <p:spPr>
            <a:xfrm>
              <a:off x="6453408" y="1919616"/>
              <a:ext cx="2740462" cy="27404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/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7A148559-2942-466B-86F3-6CD4913B66E4}"/>
                </a:ext>
              </a:extLst>
            </p:cNvPr>
            <p:cNvSpPr/>
            <p:nvPr userDrawn="1"/>
          </p:nvSpPr>
          <p:spPr>
            <a:xfrm>
              <a:off x="2417837" y="1919616"/>
              <a:ext cx="2740462" cy="274046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 dirty="0"/>
            </a:p>
          </p:txBody>
        </p:sp>
      </p:grpSp>
      <p:pic>
        <p:nvPicPr>
          <p:cNvPr id="7" name="Obraz 6" descr="Obraz zawierający jasne, rysunek&#10;&#10;Opis wygenerowany automatycznie">
            <a:extLst>
              <a:ext uri="{FF2B5EF4-FFF2-40B4-BE49-F238E27FC236}">
                <a16:creationId xmlns:a16="http://schemas.microsoft.com/office/drawing/2014/main" id="{457BA055-B4CD-4B13-A17F-9D6E51F30D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69" y="730758"/>
            <a:ext cx="5245246" cy="5003878"/>
          </a:xfrm>
          <a:prstGeom prst="rect">
            <a:avLst/>
          </a:prstGeom>
        </p:spPr>
      </p:pic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5CD7C5EF-71F4-4279-B329-E2E5D4E67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0125" y="1071563"/>
            <a:ext cx="4490328" cy="426243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3600" b="0"/>
            </a:lvl1pPr>
          </a:lstStyle>
          <a:p>
            <a:pPr lvl="0"/>
            <a:r>
              <a:rPr lang="pl-PL" dirty="0"/>
              <a:t>Miejsce na cytat lub ważną sentencję</a:t>
            </a:r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99236EA9-8396-4DA3-970F-DA5F685EE9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21214" y="5159828"/>
            <a:ext cx="2651125" cy="10060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Autor cytatu</a:t>
            </a:r>
          </a:p>
        </p:txBody>
      </p:sp>
    </p:spTree>
    <p:extLst>
      <p:ext uri="{BB962C8B-B14F-4D97-AF65-F5344CB8AC3E}">
        <p14:creationId xmlns:p14="http://schemas.microsoft.com/office/powerpoint/2010/main" val="141464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naglo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6">
            <a:extLst>
              <a:ext uri="{FF2B5EF4-FFF2-40B4-BE49-F238E27FC236}">
                <a16:creationId xmlns:a16="http://schemas.microsoft.com/office/drawing/2014/main" id="{E9A216C4-A54A-4C94-BC92-DD1E6D5E42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000250"/>
            <a:ext cx="12192000" cy="485775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AACA98F-06D6-4991-ACAE-EA93AA4E3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1126273"/>
            <a:ext cx="9215953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</a:lstStyle>
          <a:p>
            <a:r>
              <a:rPr lang="pl-PL" noProof="0" dirty="0"/>
              <a:t>Nagłówek </a:t>
            </a:r>
            <a:r>
              <a:rPr lang="en-US" noProof="0" dirty="0"/>
              <a:t>20 pt.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A99650AF-0B8C-481B-A960-8A2EA20A9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1488403"/>
            <a:ext cx="9215942" cy="3454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55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pl-PL" noProof="0" dirty="0"/>
              <a:t>Podtytuł </a:t>
            </a:r>
            <a:r>
              <a:rPr lang="en-US" noProof="0" dirty="0"/>
              <a:t>14 pt.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B82C464E-4927-4BB8-8EDF-2F6091F9E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8E585006-BC5E-4167-9DA0-2AF0C2846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312FDB52-FE3B-4806-B4D6-E7CB74FAFEB1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27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396000" y="1129370"/>
            <a:ext cx="8048223" cy="38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noProof="0" dirty="0"/>
              <a:t>Nagłówek slajdu </a:t>
            </a:r>
            <a:r>
              <a:rPr lang="en-US" noProof="0" dirty="0"/>
              <a:t>2</a:t>
            </a:r>
            <a:r>
              <a:rPr lang="pl-PL" noProof="0" dirty="0"/>
              <a:t>0</a:t>
            </a:r>
            <a:r>
              <a:rPr lang="en-US" noProof="0" dirty="0"/>
              <a:t> pt.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8ADE572-2B27-4D8A-B6C8-18A5270BA44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52" y="85725"/>
            <a:ext cx="2128723" cy="921210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842F6AE-8CB5-4C8A-A2E5-3BEC85DDA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6001" y="412490"/>
            <a:ext cx="56815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accent2"/>
                </a:solidFill>
              </a:defRPr>
            </a:lvl1pPr>
          </a:lstStyle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910D8419-11F0-48C5-B237-A62068A40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1711" y="412490"/>
            <a:ext cx="845023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950">
                <a:solidFill>
                  <a:schemeClr val="accent2"/>
                </a:solidFill>
              </a:defRPr>
            </a:lvl1pPr>
          </a:lstStyle>
          <a:p>
            <a:r>
              <a:rPr lang="pl-PL"/>
              <a:t>Monitorowanie środowiska szkolnego i zapobieganie zachowaniom ryzykownym w tym przemocy rówieśniczej.</a:t>
            </a:r>
            <a:endParaRPr lang="en-US" dirty="0"/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03F4CD76-9C1F-488A-9FCD-E4BCCA943626}"/>
              </a:ext>
            </a:extLst>
          </p:cNvPr>
          <p:cNvCxnSpPr>
            <a:cxnSpLocks/>
          </p:cNvCxnSpPr>
          <p:nvPr userDrawn="1"/>
        </p:nvCxnSpPr>
        <p:spPr>
          <a:xfrm>
            <a:off x="1057472" y="412490"/>
            <a:ext cx="0" cy="21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5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algn="l" defTabSz="914353" rtl="0" eaLnBrk="1" latinLnBrk="0" hangingPunct="1">
        <a:spcBef>
          <a:spcPct val="0"/>
        </a:spcBef>
        <a:buNone/>
        <a:defRPr lang="de-DE" sz="2000" b="1" kern="1200" baseline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33363" indent="-233363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65138" indent="-215900" algn="l" defTabSz="914353" rtl="0" eaLnBrk="1" latinLnBrk="0" hangingPunct="1">
        <a:lnSpc>
          <a:spcPts val="2800"/>
        </a:lnSpc>
        <a:spcBef>
          <a:spcPts val="0"/>
        </a:spcBef>
        <a:buClr>
          <a:schemeClr val="accent1"/>
        </a:buClr>
        <a:buFont typeface="Calibri" panose="020F050202020403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1038" indent="-231775" algn="l" defTabSz="914353" rtl="0" eaLnBrk="1" latinLnBrk="0" hangingPunct="1">
        <a:lnSpc>
          <a:spcPts val="2200"/>
        </a:lnSpc>
        <a:spcBef>
          <a:spcPts val="0"/>
        </a:spcBef>
        <a:buClr>
          <a:schemeClr val="accent1"/>
        </a:buClr>
        <a:buFont typeface="Calibri" panose="020F0502020204030204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loud.speednet.pl/s/G3qNRTPrxSZF7D8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F127907-78C6-4337-82E9-12C49F060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Rodzice 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893F4AF5-5514-4B10-9130-303A8066F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Informacje o RESQL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060CEBD-4E2F-46E1-AF95-FAC30EB2F5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12750"/>
            <a:ext cx="568325" cy="215900"/>
          </a:xfrm>
        </p:spPr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6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F0D8D8-EC53-4F3D-8B11-268EB8A7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latin typeface="Arial Black" panose="020B0A04020102020204" pitchFamily="34" charset="0"/>
              </a:rPr>
              <a:t>Na jakie problemy odpowiada RESQL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2A94F94-139B-4801-BDE6-B876884AA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4E2EFD2-E304-443F-A053-233EBE7D9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931833"/>
            <a:ext cx="10660775" cy="429736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Nie zawsze jest dla uczniów oczywiste, czy to co się dzieje jest przemocą.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Czasami uczniowie nie wiedzą jak zareagować. Zwłaszcza w przypadku przemocy relacyjnej.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Uczniowie chcą być aminowi a jednocześnie nie chcą przechodzić obojętnie wobec tego co się dzieje w klasie i szkole.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Nastoletnie ofiary przemocy rówieśniczej mają dużą trudność w zgłaszaniu swoich problemów.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Reagowanie na przemoc w tym np. zgłaszaniem jest skutecznym działaniem zmniejszającym liczbę incydentów przemocy i poprawiającym bezpieczeństwo.  </a:t>
            </a:r>
          </a:p>
          <a:p>
            <a:pPr marL="457200" indent="-457200">
              <a:buFont typeface="+mj-lt"/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058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7CEC960-D26F-467A-9DD2-1F5DCF7806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dirty="0"/>
              <a:t>FILM</a:t>
            </a:r>
          </a:p>
          <a:p>
            <a:r>
              <a:rPr lang="pl-PL" sz="2800" dirty="0">
                <a:hlinkClick r:id="rId2"/>
              </a:rPr>
              <a:t>https://nextcloud.speednet.pl/s/G3qNRTPrxSZF7D8</a:t>
            </a:r>
            <a:r>
              <a:rPr lang="pl-PL" sz="2800" dirty="0"/>
              <a:t>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EEBBAA2-6785-4925-967C-800C3DB64D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12750"/>
            <a:ext cx="568325" cy="215900"/>
          </a:xfrm>
        </p:spPr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1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9FEB9-A24A-4E57-85B8-FF7375A4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4FA5151-439C-4F9D-85B8-63ADAAEA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5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3A493FD-EDE3-40C2-B027-FDEC8609D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C81D17B-A2BC-4A82-AA93-66B19F1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latin typeface="Arial Black" panose="020B0A04020102020204" pitchFamily="34" charset="0"/>
              </a:rPr>
              <a:t>Anonimowość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FC2BFBD-EEE6-4417-9253-9FE05EF196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9075" y="1622680"/>
            <a:ext cx="11076392" cy="429736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Kody wpisywane do aplikacji są kodami szkoły – wszyscy uczniowie wpisują ten sam kod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Uczniowie nie podają swoich danych i nie są identyfikowani w żaden inny sposób (żaden uczeń nie jest powiązany z numerem z dziennika lub innym indywidulnym identyfikatorem )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Tożsamość ucznia będzie znana </a:t>
            </a:r>
            <a:r>
              <a:rPr lang="pl-PL" dirty="0">
                <a:latin typeface="Arial Black" panose="020B0A04020102020204" pitchFamily="34" charset="0"/>
              </a:rPr>
              <a:t>interwentowi</a:t>
            </a:r>
            <a:r>
              <a:rPr lang="pl-PL" dirty="0"/>
              <a:t>  który otrzyma jego wiadomość </a:t>
            </a:r>
            <a:r>
              <a:rPr lang="pl-PL" u="sng" dirty="0"/>
              <a:t>dopiero wtedy kiedy on sam poda te informacje </a:t>
            </a:r>
            <a:r>
              <a:rPr lang="pl-PL" dirty="0"/>
              <a:t>(takie jakie chce i tyle ile chce)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Dane dotyczące zgłoszeń i rozmowy ucznia </a:t>
            </a:r>
            <a:r>
              <a:rPr lang="pl-PL" u="sng" dirty="0">
                <a:latin typeface="Arial Black" panose="020B0A04020102020204" pitchFamily="34" charset="0"/>
              </a:rPr>
              <a:t>i interwenta widoczne są tylko interwentom </a:t>
            </a:r>
            <a:r>
              <a:rPr lang="pl-PL" dirty="0"/>
              <a:t>, którzy mają dostęp do panelu interwenta w szkole (nauczyciele, którzy odbierają i zajmują się zgłoszeniami oraz dyrektor szkoły). </a:t>
            </a:r>
          </a:p>
          <a:p>
            <a:r>
              <a:rPr lang="pl-PL" dirty="0"/>
              <a:t>Nazwiska interwentów w naszej szkole – mgr Magdalena Dyrda, mgr Marek </a:t>
            </a:r>
            <a:r>
              <a:rPr lang="pl-PL" dirty="0" err="1"/>
              <a:t>Płaszczymąka</a:t>
            </a:r>
            <a:r>
              <a:rPr lang="pl-PL" dirty="0"/>
              <a:t>, mgr Maria Gorajska – Kot, mgr Martyna Lubczyk, mgr Patrycja </a:t>
            </a:r>
            <a:r>
              <a:rPr lang="pl-PL" dirty="0" err="1"/>
              <a:t>Miczajkowska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pl-PL" u="sng" dirty="0"/>
          </a:p>
          <a:p>
            <a:r>
              <a:rPr lang="pl-PL" u="sng" dirty="0"/>
              <a:t>Rozwiązanie RESQL nie przetwarza danych osobowych uczniów. Jedyną informacją o uczniach jest unikalny nadany w systemie identyfikator urządzenia, na którym uczeń zarejestrował aplikację. </a:t>
            </a:r>
            <a:br>
              <a:rPr lang="pl-PL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l-PL" u="sng" dirty="0"/>
          </a:p>
          <a:p>
            <a:pPr marL="342900" indent="-3429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443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491A98B-7427-4ABD-92B9-FAAAB2BDD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12750"/>
            <a:ext cx="568325" cy="215900"/>
          </a:xfrm>
        </p:spPr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6DE2307-BF8F-4850-A1FF-44C1786C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1589313"/>
            <a:ext cx="3156857" cy="315685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03A2DD1-377B-4C98-8E0B-F294F2C99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03754" y="34544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3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7B5E48-995D-484F-B6AF-F208D4D2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 Black" panose="020B0A04020102020204" pitchFamily="34" charset="0"/>
              </a:rPr>
              <a:t>W szkole </a:t>
            </a:r>
            <a:r>
              <a:rPr lang="pl-PL">
                <a:latin typeface="Arial Black" panose="020B0A04020102020204" pitchFamily="34" charset="0"/>
              </a:rPr>
              <a:t>zgłoszenia przyjmują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F39E561-0D3E-423A-AD9C-4FB238AEC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pl-PL"/>
              <a:t>str.</a:t>
            </a:r>
            <a:r>
              <a:rPr lang="en-US"/>
              <a:t> </a:t>
            </a:r>
            <a:fld id="{081CE8E3-E6D1-4122-BE18-D3FCE6B405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0AA5BFF-E593-4BC5-B5FE-684363082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mgr Magdalena Dyrda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mgr Marek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Płaszczymąka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mgr Maria Gorajska – Kot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mgr Martyna Lubczyk</a:t>
            </a:r>
          </a:p>
          <a:p>
            <a:r>
              <a:rPr lang="pl-PL">
                <a:solidFill>
                  <a:schemeClr val="tx2">
                    <a:lumMod val="75000"/>
                  </a:schemeClr>
                </a:solidFill>
              </a:rPr>
              <a:t>mgr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Patrycja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Miczajkowska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9323"/>
      </p:ext>
    </p:extLst>
  </p:cSld>
  <p:clrMapOvr>
    <a:masterClrMapping/>
  </p:clrMapOvr>
</p:sld>
</file>

<file path=ppt/theme/theme1.xml><?xml version="1.0" encoding="utf-8"?>
<a:theme xmlns:a="http://schemas.openxmlformats.org/drawingml/2006/main" name="RESQL_Powerpoint_Standard_16_9">
  <a:themeElements>
    <a:clrScheme name="Niestandardowy 3">
      <a:dk1>
        <a:srgbClr val="333333"/>
      </a:dk1>
      <a:lt1>
        <a:sysClr val="window" lastClr="FFFFFF"/>
      </a:lt1>
      <a:dk2>
        <a:srgbClr val="00497E"/>
      </a:dk2>
      <a:lt2>
        <a:srgbClr val="E4E4E4"/>
      </a:lt2>
      <a:accent1>
        <a:srgbClr val="00497E"/>
      </a:accent1>
      <a:accent2>
        <a:srgbClr val="29B9D1"/>
      </a:accent2>
      <a:accent3>
        <a:srgbClr val="FDC420"/>
      </a:accent3>
      <a:accent4>
        <a:srgbClr val="92D050"/>
      </a:accent4>
      <a:accent5>
        <a:srgbClr val="BDBDBD"/>
      </a:accent5>
      <a:accent6>
        <a:srgbClr val="E4E4E4"/>
      </a:accent6>
      <a:hlink>
        <a:srgbClr val="29B9D1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0" id="{7D760286-7E3B-F248-A60B-6E8B43403B83}" vid="{66DA6EDB-0A4C-C947-9B7C-5C67C666A16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306</Words>
  <Application>Microsoft Office PowerPoint</Application>
  <PresentationFormat>Panoramiczny</PresentationFormat>
  <Paragraphs>31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RESQL_Powerpoint_Standard_16_9</vt:lpstr>
      <vt:lpstr>Rodzice </vt:lpstr>
      <vt:lpstr>Na jakie problemy odpowiada RESQL </vt:lpstr>
      <vt:lpstr>Prezentacja programu PowerPoint</vt:lpstr>
      <vt:lpstr>Prezentacja programu PowerPoint</vt:lpstr>
      <vt:lpstr>Anonimowość </vt:lpstr>
      <vt:lpstr>Prezentacja programu PowerPoint</vt:lpstr>
      <vt:lpstr>W szkole zgłoszenia przyjmują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merytoryczne - interwent</dc:title>
  <dc:creator>Małgorzata Wójcik</dc:creator>
  <cp:lastModifiedBy>sekretariat</cp:lastModifiedBy>
  <cp:revision>23</cp:revision>
  <dcterms:created xsi:type="dcterms:W3CDTF">2021-01-28T07:27:16Z</dcterms:created>
  <dcterms:modified xsi:type="dcterms:W3CDTF">2023-04-13T08:44:38Z</dcterms:modified>
</cp:coreProperties>
</file>