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96" r:id="rId2"/>
    <p:sldId id="397" r:id="rId3"/>
    <p:sldId id="348" r:id="rId4"/>
    <p:sldId id="331" r:id="rId5"/>
    <p:sldId id="388" r:id="rId6"/>
    <p:sldId id="341" r:id="rId7"/>
    <p:sldId id="333" r:id="rId8"/>
    <p:sldId id="343" r:id="rId9"/>
    <p:sldId id="335" r:id="rId10"/>
    <p:sldId id="316" r:id="rId11"/>
    <p:sldId id="332" r:id="rId12"/>
    <p:sldId id="336" r:id="rId13"/>
    <p:sldId id="317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39" r:id="rId22"/>
    <p:sldId id="337" r:id="rId23"/>
  </p:sldIdLst>
  <p:sldSz cx="12192000" cy="6858000"/>
  <p:notesSz cx="6858000" cy="9144000"/>
  <p:defaultTextStyle>
    <a:defPPr>
      <a:defRPr lang="de-DE"/>
    </a:defPPr>
    <a:lvl1pPr marL="0" algn="l" defTabSz="914353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958" userDrawn="1">
          <p15:clr>
            <a:srgbClr val="A4A3A4"/>
          </p15:clr>
        </p15:guide>
        <p15:guide id="4" orient="horz" pos="3826" userDrawn="1">
          <p15:clr>
            <a:srgbClr val="A4A3A4"/>
          </p15:clr>
        </p15:guide>
        <p15:guide id="5" orient="horz" pos="250" userDrawn="1">
          <p15:clr>
            <a:srgbClr val="A4A3A4"/>
          </p15:clr>
        </p15:guide>
        <p15:guide id="8" pos="257" userDrawn="1">
          <p15:clr>
            <a:srgbClr val="A4A3A4"/>
          </p15:clr>
        </p15:guide>
        <p15:guide id="9" pos="7423" userDrawn="1">
          <p15:clr>
            <a:srgbClr val="A4A3A4"/>
          </p15:clr>
        </p15:guide>
        <p15:guide id="10" orient="horz" pos="754" userDrawn="1">
          <p15:clr>
            <a:srgbClr val="A4A3A4"/>
          </p15:clr>
        </p15:guide>
        <p15:guide id="11" orient="horz" pos="4315" userDrawn="1">
          <p15:clr>
            <a:srgbClr val="A4A3A4"/>
          </p15:clr>
        </p15:guide>
        <p15:guide id="12" pos="4021" userDrawn="1">
          <p15:clr>
            <a:srgbClr val="A4A3A4"/>
          </p15:clr>
        </p15:guide>
        <p15:guide id="13" pos="36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usz Kaczor" initials="JK" lastIdx="6" clrIdx="0">
    <p:extLst>
      <p:ext uri="{19B8F6BF-5375-455C-9EA6-DF929625EA0E}">
        <p15:presenceInfo xmlns:p15="http://schemas.microsoft.com/office/powerpoint/2012/main" userId="S::jkaczor@sii.pl::b8a80b3c-19a9-4b51-895b-56a122d0fb7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07" autoAdjust="0"/>
    <p:restoredTop sz="97192" autoAdjust="0"/>
  </p:normalViewPr>
  <p:slideViewPr>
    <p:cSldViewPr snapToGrid="0" showGuides="1">
      <p:cViewPr varScale="1">
        <p:scale>
          <a:sx n="110" d="100"/>
          <a:sy n="110" d="100"/>
        </p:scale>
        <p:origin x="312" y="96"/>
      </p:cViewPr>
      <p:guideLst>
        <p:guide orient="horz" pos="958"/>
        <p:guide orient="horz" pos="3826"/>
        <p:guide orient="horz" pos="250"/>
        <p:guide pos="257"/>
        <p:guide pos="7423"/>
        <p:guide orient="horz" pos="754"/>
        <p:guide orient="horz" pos="4315"/>
        <p:guide pos="4021"/>
        <p:guide pos="36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08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01T11:19:06.653" idx="6">
    <p:pos x="10" y="10"/>
    <p:text>można by dodać, że tutaj też będą widoczne odpowiedzi interwenta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0ECB6-3C60-4B1E-BC20-EF9BE9DC4AB9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CA10C-9FB5-4E60-BFAF-A9DA2E734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74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571A2-B475-4396-A2F7-A8FC6CF42BD6}" type="datetimeFigureOut">
              <a:rPr lang="de-DE" smtClean="0"/>
              <a:pPr/>
              <a:t>23.08.2021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D95BD-EB33-4D95-8F14-22B98F9FD2A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409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195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195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195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195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195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195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195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195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19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FD95BD-EB33-4D95-8F14-22B98F9FD2A7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93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FD95BD-EB33-4D95-8F14-22B98F9FD2A7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576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l ze zdjeci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593DE3F4-6B43-4B72-AA1F-C73F33E504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</p:spPr>
        <p:txBody>
          <a:bodyPr anchor="b" anchorCtr="0"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noProof="0" dirty="0"/>
              <a:t>Dodaj tytuł prezentacji</a:t>
            </a:r>
            <a:endParaRPr lang="en-US" noProof="0" dirty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43C5B151-C902-4B48-A3DB-227E255884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tx2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noProof="0" dirty="0"/>
              <a:t>Dodaj podtytuł</a:t>
            </a:r>
            <a:endParaRPr lang="en-US" noProof="0" dirty="0"/>
          </a:p>
        </p:txBody>
      </p:sp>
      <p:sp>
        <p:nvSpPr>
          <p:cNvPr id="13" name="Symbol zastępczy tekstu 14">
            <a:extLst>
              <a:ext uri="{FF2B5EF4-FFF2-40B4-BE49-F238E27FC236}">
                <a16:creationId xmlns:a16="http://schemas.microsoft.com/office/drawing/2014/main" id="{843CCA3F-73FF-4899-9BF2-AE6E54FAD0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82678" y="6415871"/>
            <a:ext cx="1282700" cy="297948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95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data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E1AA234-8CA0-4650-8322-297C1296EC79}"/>
              </a:ext>
            </a:extLst>
          </p:cNvPr>
          <p:cNvSpPr txBox="1"/>
          <p:nvPr userDrawn="1"/>
        </p:nvSpPr>
        <p:spPr>
          <a:xfrm>
            <a:off x="7369121" y="6522914"/>
            <a:ext cx="909204" cy="193451"/>
          </a:xfrm>
          <a:prstGeom prst="rect">
            <a:avLst/>
          </a:prstGeom>
          <a:noFill/>
        </p:spPr>
        <p:txBody>
          <a:bodyPr wrap="square" lIns="0" tIns="46800" rIns="0" bIns="0" rtlCol="0" anchor="b" anchorCtr="0">
            <a:spAutoFit/>
          </a:bodyPr>
          <a:lstStyle/>
          <a:p>
            <a:r>
              <a:rPr lang="pl-PL" sz="950" b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opracowanie</a:t>
            </a:r>
            <a:endParaRPr lang="pl-PL" sz="950" b="0" kern="1200" dirty="0" err="1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CE4A256B-7040-44D5-B2DA-8817BFE061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3681" y="6415870"/>
            <a:ext cx="2016568" cy="29794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lang="pl-PL" sz="95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266A92D1-CFA5-4DD1-AAF8-E60333B69FF0}"/>
              </a:ext>
            </a:extLst>
          </p:cNvPr>
          <p:cNvCxnSpPr>
            <a:cxnSpLocks/>
          </p:cNvCxnSpPr>
          <p:nvPr userDrawn="1"/>
        </p:nvCxnSpPr>
        <p:spPr>
          <a:xfrm>
            <a:off x="7278130" y="3365607"/>
            <a:ext cx="4487248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az 19">
            <a:extLst>
              <a:ext uri="{FF2B5EF4-FFF2-40B4-BE49-F238E27FC236}">
                <a16:creationId xmlns:a16="http://schemas.microsoft.com/office/drawing/2014/main" id="{AEEBC649-56ED-4AD5-8240-51188CE11F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352" y="85725"/>
            <a:ext cx="2128723" cy="921210"/>
          </a:xfrm>
          <a:prstGeom prst="rect">
            <a:avLst/>
          </a:prstGeom>
        </p:spPr>
      </p:pic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77062EB9-B13D-4ECA-B33E-AA1F2CBD9276}"/>
              </a:ext>
            </a:extLst>
          </p:cNvPr>
          <p:cNvCxnSpPr>
            <a:cxnSpLocks/>
          </p:cNvCxnSpPr>
          <p:nvPr userDrawn="1"/>
        </p:nvCxnSpPr>
        <p:spPr>
          <a:xfrm>
            <a:off x="7278130" y="6417725"/>
            <a:ext cx="4487248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20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 naglowkiem (2 kolum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8E809A91-821D-4420-93A9-2271015A35D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</p:spPr>
        <p:txBody>
          <a:bodyPr/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 smtClean="0"/>
            </a:lvl5pPr>
          </a:lstStyle>
          <a:p>
            <a:r>
              <a:rPr lang="en-US" noProof="0" dirty="0"/>
              <a:t>Subheadline body text 18 pt.</a:t>
            </a:r>
          </a:p>
          <a:p>
            <a:pPr lvl="1"/>
            <a:r>
              <a:rPr lang="en-US" noProof="0" dirty="0"/>
              <a:t>Body text 18 pt.</a:t>
            </a:r>
          </a:p>
          <a:p>
            <a:pPr lvl="2"/>
            <a:r>
              <a:rPr lang="en-US" noProof="0" dirty="0"/>
              <a:t>Bullet list 18 pt. (first layer)</a:t>
            </a:r>
          </a:p>
          <a:p>
            <a:pPr lvl="3"/>
            <a:r>
              <a:rPr lang="en-US" noProof="0" dirty="0"/>
              <a:t>Hyphen list 18 pt. (second layer)</a:t>
            </a:r>
          </a:p>
          <a:p>
            <a:pPr lvl="4"/>
            <a:r>
              <a:rPr lang="en-US" noProof="0" dirty="0"/>
              <a:t>Hyphen list 14 pt. (third layer)</a:t>
            </a:r>
          </a:p>
        </p:txBody>
      </p:sp>
      <p:sp>
        <p:nvSpPr>
          <p:cNvPr id="15" name="Inhaltsplatzhalter 6">
            <a:extLst>
              <a:ext uri="{FF2B5EF4-FFF2-40B4-BE49-F238E27FC236}">
                <a16:creationId xmlns:a16="http://schemas.microsoft.com/office/drawing/2014/main" id="{6D57BE1A-2CE0-4928-B75F-863BD720513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</p:spPr>
        <p:txBody>
          <a:bodyPr/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 smtClean="0"/>
            </a:lvl5pPr>
          </a:lstStyle>
          <a:p>
            <a:r>
              <a:rPr lang="en-US" noProof="0" dirty="0"/>
              <a:t>Subheadline body text 18 pt.</a:t>
            </a:r>
          </a:p>
          <a:p>
            <a:pPr lvl="1"/>
            <a:r>
              <a:rPr lang="en-US" noProof="0" dirty="0"/>
              <a:t>Body text 18 pt.</a:t>
            </a:r>
          </a:p>
          <a:p>
            <a:pPr lvl="2"/>
            <a:r>
              <a:rPr lang="en-US" noProof="0" dirty="0"/>
              <a:t>Bullet list 18 pt. (first layer)</a:t>
            </a:r>
          </a:p>
          <a:p>
            <a:pPr lvl="3"/>
            <a:r>
              <a:rPr lang="en-US" noProof="0" dirty="0"/>
              <a:t>Hyphen list 18 pt. (second layer)</a:t>
            </a:r>
          </a:p>
          <a:p>
            <a:pPr lvl="4"/>
            <a:r>
              <a:rPr lang="en-US" noProof="0" dirty="0"/>
              <a:t>Hyphen list 14 pt. (third layer)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0EF8614-00AE-46D4-B9C6-047D667A00A5}"/>
              </a:ext>
            </a:extLst>
          </p:cNvPr>
          <p:cNvSpPr txBox="1">
            <a:spLocks/>
          </p:cNvSpPr>
          <p:nvPr userDrawn="1"/>
        </p:nvSpPr>
        <p:spPr>
          <a:xfrm>
            <a:off x="396000" y="1126273"/>
            <a:ext cx="9215985" cy="307777"/>
          </a:xfrm>
          <a:prstGeom prst="rect">
            <a:avLst/>
          </a:prstGeom>
        </p:spPr>
        <p:txBody>
          <a:bodyPr lIns="0" tIns="0" rIns="0" bIns="0"/>
          <a:lstStyle>
            <a:lvl1pPr algn="l" defTabSz="914353" rtl="0" eaLnBrk="1" latinLnBrk="0" hangingPunct="1">
              <a:spcBef>
                <a:spcPct val="0"/>
              </a:spcBef>
              <a:buNone/>
              <a:defRPr lang="de-DE" sz="20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CEC5C39A-AFF6-4393-9EF2-33AC95B53F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126273"/>
            <a:ext cx="9215953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aseline="0"/>
            </a:lvl1pPr>
          </a:lstStyle>
          <a:p>
            <a:r>
              <a:rPr lang="pl-PL" noProof="0" dirty="0"/>
              <a:t>Nagłówek </a:t>
            </a:r>
            <a:r>
              <a:rPr lang="en-US" noProof="0" dirty="0"/>
              <a:t>20 pt.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E0559A4A-1395-4282-9947-52E2372AC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255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pl-PL" noProof="0" dirty="0"/>
              <a:t>Podtytuł </a:t>
            </a:r>
            <a:r>
              <a:rPr lang="en-US" noProof="0" dirty="0"/>
              <a:t>14 pt.</a:t>
            </a:r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9F062D60-59CB-4BFA-849E-6FA72D61A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E8BD9470-63C1-4E0F-BDA3-A2F370F798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67B25365-118F-4A68-9B42-D114AFDE1042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667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i tekst  z naglowkiem (2 kolum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3" hasCustomPrompt="1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00"/>
              </a:lnSpc>
              <a:spcBef>
                <a:spcPts val="0"/>
              </a:spcBef>
              <a:defRPr sz="1800"/>
            </a:lvl1pPr>
          </a:lstStyle>
          <a:p>
            <a:r>
              <a:rPr lang="en-US" noProof="0" dirty="0"/>
              <a:t>Media placeholder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6" hasCustomPrompt="1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Subheadline body text 18 pt.</a:t>
            </a:r>
          </a:p>
          <a:p>
            <a:pPr lvl="1"/>
            <a:r>
              <a:rPr lang="en-US" noProof="0" dirty="0"/>
              <a:t>Body text 18 pt.</a:t>
            </a:r>
          </a:p>
          <a:p>
            <a:pPr lvl="2"/>
            <a:r>
              <a:rPr lang="en-US" noProof="0" dirty="0"/>
              <a:t>Bullet list 18 pt. (first layer)</a:t>
            </a:r>
          </a:p>
          <a:p>
            <a:pPr lvl="3"/>
            <a:r>
              <a:rPr lang="en-US" noProof="0" dirty="0"/>
              <a:t>Hyphen list 18 pt. (second layer)</a:t>
            </a:r>
          </a:p>
          <a:p>
            <a:pPr lvl="4"/>
            <a:r>
              <a:rPr lang="en-US" noProof="0" dirty="0"/>
              <a:t>Hyphen list 14 pt. (third layer)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3B74704-A875-4954-9933-E7FD7EDDE90C}"/>
              </a:ext>
            </a:extLst>
          </p:cNvPr>
          <p:cNvSpPr txBox="1">
            <a:spLocks/>
          </p:cNvSpPr>
          <p:nvPr userDrawn="1"/>
        </p:nvSpPr>
        <p:spPr>
          <a:xfrm>
            <a:off x="396000" y="1126273"/>
            <a:ext cx="9215985" cy="307777"/>
          </a:xfrm>
          <a:prstGeom prst="rect">
            <a:avLst/>
          </a:prstGeom>
        </p:spPr>
        <p:txBody>
          <a:bodyPr lIns="0" tIns="0" rIns="0" bIns="0"/>
          <a:lstStyle>
            <a:lvl1pPr algn="l" defTabSz="914353" rtl="0" eaLnBrk="1" latinLnBrk="0" hangingPunct="1">
              <a:spcBef>
                <a:spcPct val="0"/>
              </a:spcBef>
              <a:buNone/>
              <a:defRPr lang="de-DE" sz="20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E586617-E116-4A3E-8B87-23A774B8F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126273"/>
            <a:ext cx="9215953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aseline="0"/>
            </a:lvl1pPr>
          </a:lstStyle>
          <a:p>
            <a:r>
              <a:rPr lang="pl-PL" noProof="0" dirty="0"/>
              <a:t>Nagłówek </a:t>
            </a:r>
            <a:r>
              <a:rPr lang="en-US" noProof="0" dirty="0"/>
              <a:t>20 pt.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E1407F44-7029-402F-80CD-D3C587302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255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pl-PL" noProof="0" dirty="0"/>
              <a:t>Podtytuł </a:t>
            </a:r>
            <a:r>
              <a:rPr lang="en-US" noProof="0" dirty="0"/>
              <a:t>14 pt.</a:t>
            </a:r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86BC8AF5-C815-45FF-8540-1C8E5D12E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ußzeilenplatzhalter 3">
            <a:extLst>
              <a:ext uri="{FF2B5EF4-FFF2-40B4-BE49-F238E27FC236}">
                <a16:creationId xmlns:a16="http://schemas.microsoft.com/office/drawing/2014/main" id="{C271B1D9-E067-4939-AC31-0D16D005F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7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obraz z naglowkiem (2 kolumny)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4C434FEE-A812-4B8C-882F-A16739FB0F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00"/>
              </a:lnSpc>
              <a:spcBef>
                <a:spcPts val="0"/>
              </a:spcBef>
              <a:defRPr sz="1800"/>
            </a:lvl1pPr>
          </a:lstStyle>
          <a:p>
            <a:r>
              <a:rPr lang="en-US" noProof="0" dirty="0"/>
              <a:t>Media placeholder</a:t>
            </a:r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6AE0CE9E-F0B7-4072-8BCC-A3FB8F438F2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Subheadline body text 18 pt.</a:t>
            </a:r>
          </a:p>
          <a:p>
            <a:pPr lvl="1"/>
            <a:r>
              <a:rPr lang="en-US" noProof="0" dirty="0"/>
              <a:t>Body text 18 pt.</a:t>
            </a:r>
          </a:p>
          <a:p>
            <a:pPr lvl="2"/>
            <a:r>
              <a:rPr lang="en-US" noProof="0" dirty="0"/>
              <a:t>Bullet list 18 pt. (first layer)</a:t>
            </a:r>
          </a:p>
          <a:p>
            <a:pPr lvl="3"/>
            <a:r>
              <a:rPr lang="en-US" noProof="0" dirty="0"/>
              <a:t>Hyphen list 18 pt. (second layer)</a:t>
            </a:r>
          </a:p>
          <a:p>
            <a:pPr lvl="4"/>
            <a:r>
              <a:rPr lang="en-US" noProof="0" dirty="0"/>
              <a:t>Hyphen list 14 pt. (third layer)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1458455-1A11-4C67-B34A-17FC26F79EBA}"/>
              </a:ext>
            </a:extLst>
          </p:cNvPr>
          <p:cNvSpPr txBox="1">
            <a:spLocks/>
          </p:cNvSpPr>
          <p:nvPr userDrawn="1"/>
        </p:nvSpPr>
        <p:spPr>
          <a:xfrm>
            <a:off x="396000" y="1126273"/>
            <a:ext cx="9215985" cy="307777"/>
          </a:xfrm>
          <a:prstGeom prst="rect">
            <a:avLst/>
          </a:prstGeom>
        </p:spPr>
        <p:txBody>
          <a:bodyPr lIns="0" tIns="0" rIns="0" bIns="0"/>
          <a:lstStyle>
            <a:lvl1pPr algn="l" defTabSz="914353" rtl="0" eaLnBrk="1" latinLnBrk="0" hangingPunct="1">
              <a:spcBef>
                <a:spcPct val="0"/>
              </a:spcBef>
              <a:buNone/>
              <a:defRPr lang="de-DE" sz="20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14BAC442-0F85-48C2-8FA1-2609E8630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126273"/>
            <a:ext cx="9215953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aseline="0"/>
            </a:lvl1pPr>
          </a:lstStyle>
          <a:p>
            <a:r>
              <a:rPr lang="pl-PL" noProof="0" dirty="0"/>
              <a:t>Nagłówek </a:t>
            </a:r>
            <a:r>
              <a:rPr lang="en-US" noProof="0" dirty="0"/>
              <a:t>20 pt.</a:t>
            </a: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DBAAA2C4-0E94-4E89-AE19-8AC7901689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255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pl-PL" noProof="0" dirty="0"/>
              <a:t>Podtytuł </a:t>
            </a:r>
            <a:r>
              <a:rPr lang="en-US" noProof="0" dirty="0"/>
              <a:t>14 pt.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49372803-2074-4A3E-B81B-BDD6E4EDA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ußzeilenplatzhalter 3">
            <a:extLst>
              <a:ext uri="{FF2B5EF4-FFF2-40B4-BE49-F238E27FC236}">
                <a16:creationId xmlns:a16="http://schemas.microsoft.com/office/drawing/2014/main" id="{8031C6E0-8598-4BAA-9F25-A5C5A7B02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6A6C22E-E423-4D75-BDAE-0EBA510A695E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233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wykly_2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396000" y="1126273"/>
            <a:ext cx="5400000" cy="5102922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 marL="0" indent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95263" indent="-195263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aseline="0">
                <a:solidFill>
                  <a:schemeClr val="tx1"/>
                </a:solidFill>
              </a:defRPr>
            </a:lvl3pPr>
            <a:lvl4pPr marL="338138" marR="0" indent="-133350" algn="l" defTabSz="914353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504825" indent="-157163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Subheadline body text 14 pt.</a:t>
            </a:r>
          </a:p>
          <a:p>
            <a:pPr lvl="1"/>
            <a:r>
              <a:rPr lang="en-US" noProof="0" dirty="0"/>
              <a:t>Body text 14 pt.</a:t>
            </a:r>
          </a:p>
          <a:p>
            <a:pPr lvl="2"/>
            <a:r>
              <a:rPr lang="en-US" noProof="0" dirty="0"/>
              <a:t>Bullet list 14 pt. (first layer)</a:t>
            </a:r>
          </a:p>
          <a:p>
            <a:pPr lvl="3"/>
            <a:r>
              <a:rPr lang="en-US" noProof="0" dirty="0"/>
              <a:t>Hyphen list 14 pt. (second layer)</a:t>
            </a:r>
          </a:p>
          <a:p>
            <a:pPr lvl="4"/>
            <a:r>
              <a:rPr lang="en-US" noProof="0" dirty="0"/>
              <a:t>Hyphen list 12 pt. (third layer)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7" hasCustomPrompt="1"/>
          </p:nvPr>
        </p:nvSpPr>
        <p:spPr>
          <a:xfrm>
            <a:off x="6396000" y="1126273"/>
            <a:ext cx="5400000" cy="5102922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 marL="0" indent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95263" indent="-195263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aseline="0">
                <a:solidFill>
                  <a:schemeClr val="tx1"/>
                </a:solidFill>
              </a:defRPr>
            </a:lvl3pPr>
            <a:lvl4pPr marL="338138" marR="0" indent="-133350" algn="l" defTabSz="914353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504825" indent="-157163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Subheadline body text 14 pt.</a:t>
            </a:r>
          </a:p>
          <a:p>
            <a:pPr lvl="1"/>
            <a:r>
              <a:rPr lang="en-US" noProof="0" dirty="0"/>
              <a:t>Body text 14 pt.</a:t>
            </a:r>
          </a:p>
          <a:p>
            <a:pPr lvl="2"/>
            <a:r>
              <a:rPr lang="en-US" noProof="0" dirty="0"/>
              <a:t>Bullet list 14 pt. (first layer)</a:t>
            </a:r>
          </a:p>
          <a:p>
            <a:pPr lvl="3"/>
            <a:r>
              <a:rPr lang="en-US" noProof="0" dirty="0"/>
              <a:t>Hyphen list 14 pt. (second layer)</a:t>
            </a:r>
          </a:p>
          <a:p>
            <a:pPr lvl="4"/>
            <a:r>
              <a:rPr lang="en-US" noProof="0" dirty="0"/>
              <a:t>Hyphen list 12 pt. (third layer)</a:t>
            </a:r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8BCE0579-3972-468C-BDB4-35BE83A0C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ußzeilenplatzhalter 3">
            <a:extLst>
              <a:ext uri="{FF2B5EF4-FFF2-40B4-BE49-F238E27FC236}">
                <a16:creationId xmlns:a16="http://schemas.microsoft.com/office/drawing/2014/main" id="{6762A2BE-5AEB-4423-B623-3DE61FBB5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08715AD1-7F66-4A86-A7C2-EF21984F6D8E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112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ek i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6" hasCustomPrompt="1"/>
          </p:nvPr>
        </p:nvSpPr>
        <p:spPr>
          <a:xfrm>
            <a:off x="426926" y="1126273"/>
            <a:ext cx="5369074" cy="5102922"/>
          </a:xfrm>
          <a:prstGeom prst="rect">
            <a:avLst/>
          </a:prstGeom>
        </p:spPr>
        <p:txBody>
          <a:bodyPr tIns="36000">
            <a:normAutofit/>
          </a:bodyPr>
          <a:lstStyle>
            <a:lvl1pPr>
              <a:lnSpc>
                <a:spcPts val="2200"/>
              </a:lnSpc>
              <a:defRPr sz="1400"/>
            </a:lvl1pPr>
          </a:lstStyle>
          <a:p>
            <a:r>
              <a:rPr lang="en-US" noProof="0" dirty="0"/>
              <a:t>Media placeholder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7" hasCustomPrompt="1"/>
          </p:nvPr>
        </p:nvSpPr>
        <p:spPr>
          <a:xfrm>
            <a:off x="6426926" y="1126273"/>
            <a:ext cx="5369074" cy="5102922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 marL="0" indent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95263" indent="-195263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aseline="0">
                <a:solidFill>
                  <a:schemeClr val="tx1"/>
                </a:solidFill>
              </a:defRPr>
            </a:lvl3pPr>
            <a:lvl4pPr marL="338138" marR="0" indent="-133350" algn="l" defTabSz="914353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504825" indent="-157163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Subheadline body text 14 pt.</a:t>
            </a:r>
          </a:p>
          <a:p>
            <a:pPr lvl="1"/>
            <a:r>
              <a:rPr lang="en-US" noProof="0" dirty="0"/>
              <a:t>Body text 14 pt.</a:t>
            </a:r>
          </a:p>
          <a:p>
            <a:pPr lvl="2"/>
            <a:r>
              <a:rPr lang="en-US" noProof="0" dirty="0"/>
              <a:t>Bullet list 14 pt. (first layer)</a:t>
            </a:r>
          </a:p>
          <a:p>
            <a:pPr lvl="3"/>
            <a:r>
              <a:rPr lang="en-US" noProof="0" dirty="0"/>
              <a:t>Hyphen list 14 pt. (second layer)</a:t>
            </a:r>
          </a:p>
          <a:p>
            <a:pPr lvl="4"/>
            <a:r>
              <a:rPr lang="en-US" noProof="0" dirty="0"/>
              <a:t>Hyphen list 12 pt. (third layer)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16D3AEB1-381F-4EC6-8EB0-71347C655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id="{6F003A5B-4FA6-4FBF-A57E-36144D596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5D59A6E6-6475-4123-ACCC-363D7CC465DB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543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• Basic text slide 2 columns with image (14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6" hasCustomPrompt="1"/>
          </p:nvPr>
        </p:nvSpPr>
        <p:spPr>
          <a:xfrm>
            <a:off x="6400800" y="1126273"/>
            <a:ext cx="5395200" cy="5102922"/>
          </a:xfrm>
          <a:prstGeom prst="rect">
            <a:avLst/>
          </a:prstGeom>
        </p:spPr>
        <p:txBody>
          <a:bodyPr tIns="36000">
            <a:normAutofit/>
          </a:bodyPr>
          <a:lstStyle>
            <a:lvl1pPr>
              <a:lnSpc>
                <a:spcPts val="2200"/>
              </a:lnSpc>
              <a:defRPr sz="1400"/>
            </a:lvl1pPr>
          </a:lstStyle>
          <a:p>
            <a:r>
              <a:rPr lang="en-US" noProof="0" dirty="0"/>
              <a:t>Media placeholder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7" hasCustomPrompt="1"/>
          </p:nvPr>
        </p:nvSpPr>
        <p:spPr>
          <a:xfrm>
            <a:off x="400800" y="1126273"/>
            <a:ext cx="5395200" cy="5102922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 marL="0" indent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95263" indent="-195263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aseline="0">
                <a:solidFill>
                  <a:schemeClr val="tx1"/>
                </a:solidFill>
              </a:defRPr>
            </a:lvl3pPr>
            <a:lvl4pPr marL="338138" marR="0" indent="-133350" algn="l" defTabSz="914353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504825" indent="-157163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Subheadline body text 14 pt.</a:t>
            </a:r>
          </a:p>
          <a:p>
            <a:pPr lvl="1"/>
            <a:r>
              <a:rPr lang="en-US" noProof="0" dirty="0"/>
              <a:t>Body text 14 pt.</a:t>
            </a:r>
          </a:p>
          <a:p>
            <a:pPr lvl="2"/>
            <a:r>
              <a:rPr lang="en-US" noProof="0" dirty="0"/>
              <a:t>Bullet list 14 pt. (first layer)</a:t>
            </a:r>
          </a:p>
          <a:p>
            <a:pPr lvl="3"/>
            <a:r>
              <a:rPr lang="en-US" noProof="0" dirty="0"/>
              <a:t>Hyphen list 14 pt. (second layer)</a:t>
            </a:r>
          </a:p>
          <a:p>
            <a:pPr lvl="4"/>
            <a:r>
              <a:rPr lang="en-US" noProof="0" dirty="0"/>
              <a:t>Hyphen list 12 pt. (third layer)</a:t>
            </a:r>
          </a:p>
        </p:txBody>
      </p: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8369D4CB-0E3D-4FFC-921B-6564CA80C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271BB44F-20B1-4082-B251-555BEEA2D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51739A49-0B22-4014-941F-821D2DBB26F6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600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na apli_2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FDEFF96-9178-4AB2-829A-6352A777EA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0274" y="1126273"/>
            <a:ext cx="5796689" cy="51029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6A07CC3F-4AEC-45A8-AEFF-89BC043942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001" y="1126273"/>
            <a:ext cx="4546704" cy="5102922"/>
          </a:xfrm>
          <a:prstGeom prst="rect">
            <a:avLst/>
          </a:prstGeom>
          <a:solidFill>
            <a:schemeClr val="accent2"/>
          </a:solidFill>
        </p:spPr>
        <p:txBody>
          <a:bodyPr lIns="288000" tIns="216000" rIns="288000" bIns="28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6B554CCB-E850-43DD-A01A-7DE1D2EED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 </a:t>
            </a:r>
            <a:r>
              <a:rPr lang="pl-PL" dirty="0"/>
              <a:t>str.</a:t>
            </a:r>
            <a:r>
              <a:rPr lang="en-US" dirty="0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F4FF3CEC-E4DD-468E-B312-8F59AF8D3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1D1D5CA0-C7DF-420C-8CCE-42D931EA7C98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7178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 wykre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94FD99D-B888-4D70-B11D-2AB2F172EF39}"/>
              </a:ext>
            </a:extLst>
          </p:cNvPr>
          <p:cNvSpPr/>
          <p:nvPr userDrawn="1"/>
        </p:nvSpPr>
        <p:spPr>
          <a:xfrm>
            <a:off x="6096000" y="1126272"/>
            <a:ext cx="6096000" cy="57317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>
              <a:solidFill>
                <a:schemeClr val="bg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6001" y="1126273"/>
            <a:ext cx="5376146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aseline="0"/>
            </a:lvl1pPr>
          </a:lstStyle>
          <a:p>
            <a:r>
              <a:rPr lang="pl-PL" noProof="0" dirty="0"/>
              <a:t>Nagłówek </a:t>
            </a:r>
            <a:r>
              <a:rPr lang="en-US" noProof="0" dirty="0"/>
              <a:t>20 pt.</a:t>
            </a:r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id="{006D829C-9225-4506-AC9C-5EAEA78DDB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000" y="1661532"/>
            <a:ext cx="5376147" cy="4567664"/>
          </a:xfrm>
          <a:prstGeom prst="rect">
            <a:avLst/>
          </a:prstGeom>
        </p:spPr>
        <p:txBody>
          <a:bodyPr/>
          <a:lstStyle/>
          <a:p>
            <a:pPr lvl="1"/>
            <a:r>
              <a:rPr lang="pl-PL" noProof="0" dirty="0"/>
              <a:t>Tekst zwykły </a:t>
            </a:r>
            <a:r>
              <a:rPr lang="en-US" noProof="0" dirty="0"/>
              <a:t>18 pt.</a:t>
            </a:r>
          </a:p>
        </p:txBody>
      </p:sp>
      <p:sp>
        <p:nvSpPr>
          <p:cNvPr id="14" name="Symbol zastępczy wykresu 13">
            <a:extLst>
              <a:ext uri="{FF2B5EF4-FFF2-40B4-BE49-F238E27FC236}">
                <a16:creationId xmlns:a16="http://schemas.microsoft.com/office/drawing/2014/main" id="{65E516A1-4CE8-4268-9BE2-B3BB49937FF6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438899" y="1433513"/>
            <a:ext cx="5357813" cy="4795682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BD538C48-4D12-4DEA-8260-5854D5C20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ußzeilenplatzhalter 3">
            <a:extLst>
              <a:ext uri="{FF2B5EF4-FFF2-40B4-BE49-F238E27FC236}">
                <a16:creationId xmlns:a16="http://schemas.microsoft.com/office/drawing/2014/main" id="{70FAC376-42E7-4430-A560-502241FBC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AC52E96B-FF86-41B1-9ED4-F2FA2FCE4ECE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606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lika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trzymający, ręka, mężczyzna&#10;&#10;Opis wygenerowany automatycznie">
            <a:extLst>
              <a:ext uri="{FF2B5EF4-FFF2-40B4-BE49-F238E27FC236}">
                <a16:creationId xmlns:a16="http://schemas.microsoft.com/office/drawing/2014/main" id="{54E8F896-B468-412B-A285-CB3AA3FCA2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4599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97F4788-95AB-4001-B609-A7C8A9600E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811" y="1819275"/>
            <a:ext cx="27051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32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orzy projektu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ostokąt 27">
            <a:extLst>
              <a:ext uri="{FF2B5EF4-FFF2-40B4-BE49-F238E27FC236}">
                <a16:creationId xmlns:a16="http://schemas.microsoft.com/office/drawing/2014/main" id="{1B5C7A30-45E0-4C11-9768-B5B39E3880FF}"/>
              </a:ext>
            </a:extLst>
          </p:cNvPr>
          <p:cNvSpPr/>
          <p:nvPr userDrawn="1"/>
        </p:nvSpPr>
        <p:spPr>
          <a:xfrm>
            <a:off x="3105150" y="0"/>
            <a:ext cx="908685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>
              <a:solidFill>
                <a:schemeClr val="bg2"/>
              </a:solidFill>
            </a:endParaRPr>
          </a:p>
        </p:txBody>
      </p:sp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A8E16AB9-090F-4179-8745-07D4989CA7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58329" y="1126273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FC9A66FD-DD82-4D4D-95C0-A7195BDE58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9978" y="3314700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  <a:lvl5pPr>
              <a:defRPr/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F7E5C03F-2363-490B-B2FC-FAB8C20700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978" y="3700463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11672AC2-B2F5-4DA1-B049-0D3C4162A3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9978" y="4276725"/>
            <a:ext cx="2258852" cy="195246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noProof="0" dirty="0"/>
              <a:t>Opis </a:t>
            </a:r>
            <a:endParaRPr lang="pl-PL" dirty="0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FED8CB80-D88F-4E3A-9C74-381269E4DD71}"/>
              </a:ext>
            </a:extLst>
          </p:cNvPr>
          <p:cNvCxnSpPr>
            <a:cxnSpLocks/>
          </p:cNvCxnSpPr>
          <p:nvPr userDrawn="1"/>
        </p:nvCxnSpPr>
        <p:spPr>
          <a:xfrm>
            <a:off x="3609978" y="4181475"/>
            <a:ext cx="2258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obrazu 3">
            <a:extLst>
              <a:ext uri="{FF2B5EF4-FFF2-40B4-BE49-F238E27FC236}">
                <a16:creationId xmlns:a16="http://schemas.microsoft.com/office/drawing/2014/main" id="{41D6736D-71A6-4335-8CD4-0DA12CF224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71522" y="1126273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15" name="Symbol zastępczy tekstu 6">
            <a:extLst>
              <a:ext uri="{FF2B5EF4-FFF2-40B4-BE49-F238E27FC236}">
                <a16:creationId xmlns:a16="http://schemas.microsoft.com/office/drawing/2014/main" id="{84612E4E-19A7-49A2-B30D-08A339C46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3171" y="3314700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  <a:lvl5pPr>
              <a:defRPr/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16" name="Symbol zastępczy tekstu 8">
            <a:extLst>
              <a:ext uri="{FF2B5EF4-FFF2-40B4-BE49-F238E27FC236}">
                <a16:creationId xmlns:a16="http://schemas.microsoft.com/office/drawing/2014/main" id="{F06A2997-C229-451D-A940-1CCFC9318F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3171" y="3700463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17" name="Symbol zastępczy tekstu 10">
            <a:extLst>
              <a:ext uri="{FF2B5EF4-FFF2-40B4-BE49-F238E27FC236}">
                <a16:creationId xmlns:a16="http://schemas.microsoft.com/office/drawing/2014/main" id="{D8E74FBC-30F0-4F3A-A411-167CC33782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3171" y="4276725"/>
            <a:ext cx="2258852" cy="195246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noProof="0" dirty="0"/>
              <a:t>Opis </a:t>
            </a:r>
            <a:endParaRPr lang="pl-PL" dirty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F1353B0F-B687-4C7F-84B8-FD2D939D27FF}"/>
              </a:ext>
            </a:extLst>
          </p:cNvPr>
          <p:cNvCxnSpPr>
            <a:cxnSpLocks/>
          </p:cNvCxnSpPr>
          <p:nvPr userDrawn="1"/>
        </p:nvCxnSpPr>
        <p:spPr>
          <a:xfrm>
            <a:off x="6323171" y="4181475"/>
            <a:ext cx="2258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ymbol zastępczy obrazu 3">
            <a:extLst>
              <a:ext uri="{FF2B5EF4-FFF2-40B4-BE49-F238E27FC236}">
                <a16:creationId xmlns:a16="http://schemas.microsoft.com/office/drawing/2014/main" id="{0F34B534-6238-4657-A5F7-4897D7AF76D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79244" y="1126273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20" name="Symbol zastępczy tekstu 6">
            <a:extLst>
              <a:ext uri="{FF2B5EF4-FFF2-40B4-BE49-F238E27FC236}">
                <a16:creationId xmlns:a16="http://schemas.microsoft.com/office/drawing/2014/main" id="{2A7DFD2F-B035-4D5F-A9DB-2E55AD4099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30893" y="3314700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  <a:lvl5pPr>
              <a:defRPr/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1" name="Symbol zastępczy tekstu 8">
            <a:extLst>
              <a:ext uri="{FF2B5EF4-FFF2-40B4-BE49-F238E27FC236}">
                <a16:creationId xmlns:a16="http://schemas.microsoft.com/office/drawing/2014/main" id="{708C0E2D-F027-44E2-92DA-8358C68AE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30893" y="3700463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22" name="Symbol zastępczy tekstu 10">
            <a:extLst>
              <a:ext uri="{FF2B5EF4-FFF2-40B4-BE49-F238E27FC236}">
                <a16:creationId xmlns:a16="http://schemas.microsoft.com/office/drawing/2014/main" id="{41FB6B94-EBFD-4FA9-8665-A65FD1E7A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0893" y="4276725"/>
            <a:ext cx="2258852" cy="195246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noProof="0" dirty="0"/>
              <a:t>Opis </a:t>
            </a:r>
            <a:endParaRPr lang="pl-PL" dirty="0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5B8D32BD-6BFC-4222-97A5-3A97C172B138}"/>
              </a:ext>
            </a:extLst>
          </p:cNvPr>
          <p:cNvCxnSpPr>
            <a:cxnSpLocks/>
          </p:cNvCxnSpPr>
          <p:nvPr userDrawn="1"/>
        </p:nvCxnSpPr>
        <p:spPr>
          <a:xfrm>
            <a:off x="9030893" y="4181475"/>
            <a:ext cx="2258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el 1">
            <a:extLst>
              <a:ext uri="{FF2B5EF4-FFF2-40B4-BE49-F238E27FC236}">
                <a16:creationId xmlns:a16="http://schemas.microsoft.com/office/drawing/2014/main" id="{DF40613D-F04D-47E9-8C2F-9D2A2BE16659}"/>
              </a:ext>
            </a:extLst>
          </p:cNvPr>
          <p:cNvSpPr txBox="1">
            <a:spLocks/>
          </p:cNvSpPr>
          <p:nvPr userDrawn="1"/>
        </p:nvSpPr>
        <p:spPr>
          <a:xfrm>
            <a:off x="396001" y="1126273"/>
            <a:ext cx="2370306" cy="307777"/>
          </a:xfrm>
          <a:prstGeom prst="rect">
            <a:avLst/>
          </a:prstGeom>
        </p:spPr>
        <p:txBody>
          <a:bodyPr lIns="0" tIns="0" rIns="0" bIns="0"/>
          <a:lstStyle>
            <a:lvl1pPr algn="l" defTabSz="914353" rtl="0" eaLnBrk="1" latinLnBrk="0" hangingPunct="1">
              <a:spcBef>
                <a:spcPct val="0"/>
              </a:spcBef>
              <a:buNone/>
              <a:defRPr lang="de-DE" sz="20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5" name="Textplatzhalter 1">
            <a:extLst>
              <a:ext uri="{FF2B5EF4-FFF2-40B4-BE49-F238E27FC236}">
                <a16:creationId xmlns:a16="http://schemas.microsoft.com/office/drawing/2014/main" id="{59C68839-3072-4866-93D3-55FAB58CB4C7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95986" y="1931834"/>
            <a:ext cx="2370310" cy="42973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noProof="0" dirty="0"/>
              <a:t>Opis </a:t>
            </a:r>
            <a:endParaRPr lang="pl-PL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8C8C16D7-4E25-482C-80E9-DB0607A99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1" y="1126273"/>
            <a:ext cx="2370298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aseline="0"/>
            </a:lvl1pPr>
          </a:lstStyle>
          <a:p>
            <a:r>
              <a:rPr lang="pl-PL" noProof="0" dirty="0"/>
              <a:t>Nagłówek </a:t>
            </a:r>
            <a:r>
              <a:rPr lang="en-US" noProof="0" dirty="0"/>
              <a:t>20 pt.</a:t>
            </a:r>
          </a:p>
        </p:txBody>
      </p:sp>
      <p:sp>
        <p:nvSpPr>
          <p:cNvPr id="27" name="Textplatzhalter 7">
            <a:extLst>
              <a:ext uri="{FF2B5EF4-FFF2-40B4-BE49-F238E27FC236}">
                <a16:creationId xmlns:a16="http://schemas.microsoft.com/office/drawing/2014/main" id="{AD3770F2-91D5-4D42-8753-47F183397E6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6000" y="1488403"/>
            <a:ext cx="2370295" cy="345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255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pl-PL" noProof="0" dirty="0"/>
              <a:t>Podtytuł </a:t>
            </a:r>
            <a:r>
              <a:rPr lang="en-US" noProof="0" dirty="0"/>
              <a:t>14 pt.</a:t>
            </a: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D926B30A-122F-41B8-866E-34EA4AF3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352" y="85725"/>
            <a:ext cx="2128723" cy="921210"/>
          </a:xfrm>
          <a:prstGeom prst="rect">
            <a:avLst/>
          </a:prstGeom>
        </p:spPr>
      </p:pic>
      <p:sp>
        <p:nvSpPr>
          <p:cNvPr id="42" name="Foliennummernplatzhalter 5">
            <a:extLst>
              <a:ext uri="{FF2B5EF4-FFF2-40B4-BE49-F238E27FC236}">
                <a16:creationId xmlns:a16="http://schemas.microsoft.com/office/drawing/2014/main" id="{231D0946-84D1-4C86-B9A7-463B514ED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3" name="Łącznik prosty 42">
            <a:extLst>
              <a:ext uri="{FF2B5EF4-FFF2-40B4-BE49-F238E27FC236}">
                <a16:creationId xmlns:a16="http://schemas.microsoft.com/office/drawing/2014/main" id="{BCC0DB62-36CB-4462-9245-4A67434A790B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ußzeilenplatzhalter 3">
            <a:extLst>
              <a:ext uri="{FF2B5EF4-FFF2-40B4-BE49-F238E27FC236}">
                <a16:creationId xmlns:a16="http://schemas.microsoft.com/office/drawing/2014/main" id="{7B49897C-FC36-47BD-95BF-59AF42E64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09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rodtytul ze zdjeci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F368E9AB-D241-4433-87B7-93DA19CDAB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</p:spPr>
        <p:txBody>
          <a:bodyPr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pl-PL" noProof="0" dirty="0"/>
              <a:t>Dodaj śródtytuł</a:t>
            </a:r>
            <a:endParaRPr lang="en-US" noProof="0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341541C5-FA0C-463D-BDC0-B52F7870A3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bg1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noProof="0" dirty="0"/>
              <a:t>Dodaj podtytuł</a:t>
            </a:r>
            <a:endParaRPr lang="en-US" noProof="0" dirty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1D1250CE-9671-440B-83D8-77A245819EB0}"/>
              </a:ext>
            </a:extLst>
          </p:cNvPr>
          <p:cNvCxnSpPr>
            <a:cxnSpLocks/>
          </p:cNvCxnSpPr>
          <p:nvPr userDrawn="1"/>
        </p:nvCxnSpPr>
        <p:spPr>
          <a:xfrm>
            <a:off x="7278130" y="3365607"/>
            <a:ext cx="4487248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az 18">
            <a:extLst>
              <a:ext uri="{FF2B5EF4-FFF2-40B4-BE49-F238E27FC236}">
                <a16:creationId xmlns:a16="http://schemas.microsoft.com/office/drawing/2014/main" id="{478FFB3C-7CD4-4388-B37D-B3D3092841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352" y="85725"/>
            <a:ext cx="2128723" cy="92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202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orzy projektu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ostokąt 27">
            <a:extLst>
              <a:ext uri="{FF2B5EF4-FFF2-40B4-BE49-F238E27FC236}">
                <a16:creationId xmlns:a16="http://schemas.microsoft.com/office/drawing/2014/main" id="{1B5C7A30-45E0-4C11-9768-B5B39E3880FF}"/>
              </a:ext>
            </a:extLst>
          </p:cNvPr>
          <p:cNvSpPr/>
          <p:nvPr userDrawn="1"/>
        </p:nvSpPr>
        <p:spPr>
          <a:xfrm>
            <a:off x="0" y="1609725"/>
            <a:ext cx="12192000" cy="524827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>
              <a:solidFill>
                <a:schemeClr val="bg2"/>
              </a:solidFill>
            </a:endParaRPr>
          </a:p>
        </p:txBody>
      </p:sp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A8E16AB9-090F-4179-8745-07D4989CA7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58329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FC9A66FD-DD82-4D4D-95C0-A7195BDE58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9978" y="3913187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  <a:lvl5pPr>
              <a:defRPr/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F7E5C03F-2363-490B-B2FC-FAB8C20700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978" y="4298950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11672AC2-B2F5-4DA1-B049-0D3C4162A3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9978" y="4875213"/>
            <a:ext cx="2258852" cy="135398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noProof="0" dirty="0"/>
              <a:t>Opis </a:t>
            </a:r>
            <a:endParaRPr lang="pl-PL" dirty="0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FED8CB80-D88F-4E3A-9C74-381269E4DD71}"/>
              </a:ext>
            </a:extLst>
          </p:cNvPr>
          <p:cNvCxnSpPr>
            <a:cxnSpLocks/>
          </p:cNvCxnSpPr>
          <p:nvPr userDrawn="1"/>
        </p:nvCxnSpPr>
        <p:spPr>
          <a:xfrm>
            <a:off x="3609978" y="4779962"/>
            <a:ext cx="2258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obrazu 3">
            <a:extLst>
              <a:ext uri="{FF2B5EF4-FFF2-40B4-BE49-F238E27FC236}">
                <a16:creationId xmlns:a16="http://schemas.microsoft.com/office/drawing/2014/main" id="{41D6736D-71A6-4335-8CD4-0DA12CF224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71522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15" name="Symbol zastępczy tekstu 6">
            <a:extLst>
              <a:ext uri="{FF2B5EF4-FFF2-40B4-BE49-F238E27FC236}">
                <a16:creationId xmlns:a16="http://schemas.microsoft.com/office/drawing/2014/main" id="{84612E4E-19A7-49A2-B30D-08A339C46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3171" y="3913187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  <a:lvl5pPr>
              <a:defRPr/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16" name="Symbol zastępczy tekstu 8">
            <a:extLst>
              <a:ext uri="{FF2B5EF4-FFF2-40B4-BE49-F238E27FC236}">
                <a16:creationId xmlns:a16="http://schemas.microsoft.com/office/drawing/2014/main" id="{F06A2997-C229-451D-A940-1CCFC9318F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3171" y="4298950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17" name="Symbol zastępczy tekstu 10">
            <a:extLst>
              <a:ext uri="{FF2B5EF4-FFF2-40B4-BE49-F238E27FC236}">
                <a16:creationId xmlns:a16="http://schemas.microsoft.com/office/drawing/2014/main" id="{D8E74FBC-30F0-4F3A-A411-167CC33782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3171" y="4875213"/>
            <a:ext cx="2258852" cy="135398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noProof="0" dirty="0"/>
              <a:t>Opis </a:t>
            </a:r>
            <a:endParaRPr lang="pl-PL" dirty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F1353B0F-B687-4C7F-84B8-FD2D939D27FF}"/>
              </a:ext>
            </a:extLst>
          </p:cNvPr>
          <p:cNvCxnSpPr>
            <a:cxnSpLocks/>
          </p:cNvCxnSpPr>
          <p:nvPr userDrawn="1"/>
        </p:nvCxnSpPr>
        <p:spPr>
          <a:xfrm>
            <a:off x="6323171" y="4779962"/>
            <a:ext cx="2258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ymbol zastępczy obrazu 3">
            <a:extLst>
              <a:ext uri="{FF2B5EF4-FFF2-40B4-BE49-F238E27FC236}">
                <a16:creationId xmlns:a16="http://schemas.microsoft.com/office/drawing/2014/main" id="{0F34B534-6238-4657-A5F7-4897D7AF76D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79244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20" name="Symbol zastępczy tekstu 6">
            <a:extLst>
              <a:ext uri="{FF2B5EF4-FFF2-40B4-BE49-F238E27FC236}">
                <a16:creationId xmlns:a16="http://schemas.microsoft.com/office/drawing/2014/main" id="{2A7DFD2F-B035-4D5F-A9DB-2E55AD4099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30893" y="3913187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  <a:lvl5pPr>
              <a:defRPr/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1" name="Symbol zastępczy tekstu 8">
            <a:extLst>
              <a:ext uri="{FF2B5EF4-FFF2-40B4-BE49-F238E27FC236}">
                <a16:creationId xmlns:a16="http://schemas.microsoft.com/office/drawing/2014/main" id="{708C0E2D-F027-44E2-92DA-8358C68AE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30893" y="4298950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22" name="Symbol zastępczy tekstu 10">
            <a:extLst>
              <a:ext uri="{FF2B5EF4-FFF2-40B4-BE49-F238E27FC236}">
                <a16:creationId xmlns:a16="http://schemas.microsoft.com/office/drawing/2014/main" id="{41FB6B94-EBFD-4FA9-8665-A65FD1E7A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0893" y="4875213"/>
            <a:ext cx="2258852" cy="135398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noProof="0" dirty="0"/>
              <a:t>Opis </a:t>
            </a:r>
            <a:endParaRPr lang="pl-PL" dirty="0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5B8D32BD-6BFC-4222-97A5-3A97C172B138}"/>
              </a:ext>
            </a:extLst>
          </p:cNvPr>
          <p:cNvCxnSpPr>
            <a:cxnSpLocks/>
          </p:cNvCxnSpPr>
          <p:nvPr userDrawn="1"/>
        </p:nvCxnSpPr>
        <p:spPr>
          <a:xfrm>
            <a:off x="9030893" y="4779962"/>
            <a:ext cx="2258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el 1">
            <a:extLst>
              <a:ext uri="{FF2B5EF4-FFF2-40B4-BE49-F238E27FC236}">
                <a16:creationId xmlns:a16="http://schemas.microsoft.com/office/drawing/2014/main" id="{DF40613D-F04D-47E9-8C2F-9D2A2BE16659}"/>
              </a:ext>
            </a:extLst>
          </p:cNvPr>
          <p:cNvSpPr txBox="1">
            <a:spLocks/>
          </p:cNvSpPr>
          <p:nvPr userDrawn="1"/>
        </p:nvSpPr>
        <p:spPr>
          <a:xfrm>
            <a:off x="396001" y="1126273"/>
            <a:ext cx="2370306" cy="307777"/>
          </a:xfrm>
          <a:prstGeom prst="rect">
            <a:avLst/>
          </a:prstGeom>
        </p:spPr>
        <p:txBody>
          <a:bodyPr lIns="0" tIns="0" rIns="0" bIns="0"/>
          <a:lstStyle>
            <a:lvl1pPr algn="l" defTabSz="914353" rtl="0" eaLnBrk="1" latinLnBrk="0" hangingPunct="1">
              <a:spcBef>
                <a:spcPct val="0"/>
              </a:spcBef>
              <a:buNone/>
              <a:defRPr lang="de-DE" sz="20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8C8C16D7-4E25-482C-80E9-DB0607A99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1" y="1126273"/>
            <a:ext cx="2370298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aseline="0"/>
            </a:lvl1pPr>
          </a:lstStyle>
          <a:p>
            <a:r>
              <a:rPr lang="pl-PL" noProof="0" dirty="0"/>
              <a:t>Nagłówek </a:t>
            </a:r>
            <a:r>
              <a:rPr lang="en-US" noProof="0" dirty="0"/>
              <a:t>20 pt.</a:t>
            </a: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D926B30A-122F-41B8-866E-34EA4AF3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352" y="85725"/>
            <a:ext cx="2128723" cy="921210"/>
          </a:xfrm>
          <a:prstGeom prst="rect">
            <a:avLst/>
          </a:prstGeom>
        </p:spPr>
      </p:pic>
      <p:sp>
        <p:nvSpPr>
          <p:cNvPr id="42" name="Foliennummernplatzhalter 5">
            <a:extLst>
              <a:ext uri="{FF2B5EF4-FFF2-40B4-BE49-F238E27FC236}">
                <a16:creationId xmlns:a16="http://schemas.microsoft.com/office/drawing/2014/main" id="{231D0946-84D1-4C86-B9A7-463B514ED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3" name="Łącznik prosty 42">
            <a:extLst>
              <a:ext uri="{FF2B5EF4-FFF2-40B4-BE49-F238E27FC236}">
                <a16:creationId xmlns:a16="http://schemas.microsoft.com/office/drawing/2014/main" id="{BCC0DB62-36CB-4462-9245-4A67434A790B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ußzeilenplatzhalter 3">
            <a:extLst>
              <a:ext uri="{FF2B5EF4-FFF2-40B4-BE49-F238E27FC236}">
                <a16:creationId xmlns:a16="http://schemas.microsoft.com/office/drawing/2014/main" id="{7B49897C-FC36-47BD-95BF-59AF42E64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sp>
        <p:nvSpPr>
          <p:cNvPr id="30" name="Symbol zastępczy obrazu 3">
            <a:extLst>
              <a:ext uri="{FF2B5EF4-FFF2-40B4-BE49-F238E27FC236}">
                <a16:creationId xmlns:a16="http://schemas.microsoft.com/office/drawing/2014/main" id="{9BEA37D4-37D2-45E5-9DE8-A6422849057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45136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31" name="Symbol zastępczy tekstu 6">
            <a:extLst>
              <a:ext uri="{FF2B5EF4-FFF2-40B4-BE49-F238E27FC236}">
                <a16:creationId xmlns:a16="http://schemas.microsoft.com/office/drawing/2014/main" id="{A36339D9-2731-4E55-A561-EA4FCF1AE6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785" y="3913187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  <a:lvl5pPr>
              <a:defRPr/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32" name="Symbol zastępczy tekstu 8">
            <a:extLst>
              <a:ext uri="{FF2B5EF4-FFF2-40B4-BE49-F238E27FC236}">
                <a16:creationId xmlns:a16="http://schemas.microsoft.com/office/drawing/2014/main" id="{A977CFA2-30B5-4C2C-82BF-5878B1F811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6785" y="4298950"/>
            <a:ext cx="2258852" cy="385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33" name="Symbol zastępczy tekstu 10">
            <a:extLst>
              <a:ext uri="{FF2B5EF4-FFF2-40B4-BE49-F238E27FC236}">
                <a16:creationId xmlns:a16="http://schemas.microsoft.com/office/drawing/2014/main" id="{FEA2089F-34B0-481F-8CF9-B45933BCE4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6785" y="4875213"/>
            <a:ext cx="2258852" cy="135398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noProof="0" dirty="0"/>
              <a:t>Opis </a:t>
            </a:r>
            <a:endParaRPr lang="pl-PL" dirty="0"/>
          </a:p>
        </p:txBody>
      </p:sp>
      <p:cxnSp>
        <p:nvCxnSpPr>
          <p:cNvPr id="34" name="Łącznik prosty 33">
            <a:extLst>
              <a:ext uri="{FF2B5EF4-FFF2-40B4-BE49-F238E27FC236}">
                <a16:creationId xmlns:a16="http://schemas.microsoft.com/office/drawing/2014/main" id="{81CB800E-9664-461E-AEB8-0AAB91064561}"/>
              </a:ext>
            </a:extLst>
          </p:cNvPr>
          <p:cNvCxnSpPr>
            <a:cxnSpLocks/>
          </p:cNvCxnSpPr>
          <p:nvPr userDrawn="1"/>
        </p:nvCxnSpPr>
        <p:spPr>
          <a:xfrm>
            <a:off x="896785" y="4779962"/>
            <a:ext cx="2258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49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E34CDEBD-6AF7-40BD-B599-ACFDB6C1B6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99207" y="3503067"/>
            <a:ext cx="1289734" cy="12897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pl-PL" dirty="0"/>
              <a:t>Zdjęcie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64BF2BD-E8EB-4E94-9FF9-F4E2C61450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5034" y="972962"/>
            <a:ext cx="2608420" cy="2608420"/>
          </a:xfrm>
          <a:prstGeom prst="rect">
            <a:avLst/>
          </a:prstGeom>
        </p:spPr>
      </p:pic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42A22EA0-B4C6-4376-A15F-77DC34B4E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71943" y="3503067"/>
            <a:ext cx="3712514" cy="2841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A5F1D60-E269-42F4-9B48-3812989240C4}"/>
              </a:ext>
            </a:extLst>
          </p:cNvPr>
          <p:cNvSpPr txBox="1"/>
          <p:nvPr userDrawn="1"/>
        </p:nvSpPr>
        <p:spPr>
          <a:xfrm>
            <a:off x="8071943" y="1816567"/>
            <a:ext cx="3857297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RESQL</a:t>
            </a:r>
            <a:endParaRPr lang="pl-PL" sz="1400" b="1" dirty="0">
              <a:solidFill>
                <a:schemeClr val="bg1"/>
              </a:solidFill>
            </a:endParaRPr>
          </a:p>
          <a:p>
            <a:r>
              <a:rPr lang="pl-PL" sz="1400" dirty="0">
                <a:solidFill>
                  <a:schemeClr val="bg1"/>
                </a:solidFill>
              </a:rPr>
              <a:t>ul. Chodakowska 19/31</a:t>
            </a:r>
          </a:p>
          <a:p>
            <a:r>
              <a:rPr lang="pl-PL" sz="1400" dirty="0">
                <a:solidFill>
                  <a:schemeClr val="bg1"/>
                </a:solidFill>
              </a:rPr>
              <a:t>03-815 Warszawa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950E3D2C-A5A6-4E89-8DD8-C8009C8238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2003" y="3813214"/>
            <a:ext cx="3712456" cy="3762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42EEA290-1FE8-4636-A47D-65BE8CFB56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2003" y="4235992"/>
            <a:ext cx="3712456" cy="6702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Dane kontaktowe</a:t>
            </a:r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114D3E33-9422-4519-87C6-07794983AEE7}"/>
              </a:ext>
            </a:extLst>
          </p:cNvPr>
          <p:cNvCxnSpPr>
            <a:cxnSpLocks/>
          </p:cNvCxnSpPr>
          <p:nvPr userDrawn="1"/>
        </p:nvCxnSpPr>
        <p:spPr>
          <a:xfrm>
            <a:off x="6285186" y="3216164"/>
            <a:ext cx="546668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A16C67A6-035B-4446-B2F1-AF2F731F0EE5}"/>
              </a:ext>
            </a:extLst>
          </p:cNvPr>
          <p:cNvSpPr txBox="1"/>
          <p:nvPr userDrawn="1"/>
        </p:nvSpPr>
        <p:spPr>
          <a:xfrm>
            <a:off x="544986" y="2683626"/>
            <a:ext cx="565422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2800" b="1" dirty="0">
                <a:solidFill>
                  <a:schemeClr val="bg1"/>
                </a:solidFill>
              </a:rPr>
              <a:t>Dziękujemy za uwagę. </a:t>
            </a:r>
          </a:p>
          <a:p>
            <a:pPr algn="ctr">
              <a:spcAft>
                <a:spcPts val="600"/>
              </a:spcAft>
            </a:pPr>
            <a:r>
              <a:rPr lang="pl-PL" sz="1600" b="0" dirty="0">
                <a:solidFill>
                  <a:schemeClr val="bg1"/>
                </a:solidFill>
              </a:rPr>
              <a:t>W razie pytań zapraszamy do kontaktu.</a:t>
            </a:r>
          </a:p>
        </p:txBody>
      </p:sp>
    </p:spTree>
    <p:extLst>
      <p:ext uri="{BB962C8B-B14F-4D97-AF65-F5344CB8AC3E}">
        <p14:creationId xmlns:p14="http://schemas.microsoft.com/office/powerpoint/2010/main" val="4203310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646EFF0F-E5AE-4A12-A7A7-CCA474C71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56E3AD32-353B-4404-AC53-569E9EC1FF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B861B6FC-05B5-45A1-ABF7-705EF90C0AF2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011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is tres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83118D-1E34-4E7B-BFBA-9E2A449C8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129370"/>
            <a:ext cx="9215942" cy="385200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Spis treści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B12B5BC-35CB-4C5A-A0A2-777DE98F11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pl-PL" dirty="0"/>
              <a:t>str.</a:t>
            </a:r>
            <a:r>
              <a:rPr lang="en-US" dirty="0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6C62275-F589-4E61-A6F4-A3A0B6A7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7B6E14B-434C-4310-9FDA-6BE22FF37D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6001" y="1931833"/>
            <a:ext cx="9216000" cy="4297362"/>
          </a:xfrm>
          <a:prstGeom prst="rect">
            <a:avLst/>
          </a:prstGeom>
        </p:spPr>
        <p:txBody>
          <a:bodyPr>
            <a:normAutofit/>
          </a:bodyPr>
          <a:lstStyle>
            <a:lvl1pPr marL="449263" indent="-449263">
              <a:spcBef>
                <a:spcPts val="3200"/>
              </a:spcBef>
              <a:buClr>
                <a:schemeClr val="accent2"/>
              </a:buClr>
              <a:buFont typeface="Calibri" panose="020F0502020204030204" pitchFamily="34" charset="0"/>
              <a:buChar char="˃"/>
              <a:defRPr sz="2500" baseline="0">
                <a:solidFill>
                  <a:schemeClr val="accent2"/>
                </a:solidFill>
              </a:defRPr>
            </a:lvl1pPr>
            <a:lvl2pPr marL="449263" indent="0">
              <a:defRPr sz="25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pl-PL" noProof="0" dirty="0"/>
              <a:t>Kliknij, aby dodać tekst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2421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 naglow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CDC4724C-9BC0-4D49-929A-025E0E01F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2B3C8022-133C-483C-B738-2DE8AC680B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88E092E1-AE5E-4E85-A4A1-BDFFF17A3A10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">
            <a:extLst>
              <a:ext uri="{FF2B5EF4-FFF2-40B4-BE49-F238E27FC236}">
                <a16:creationId xmlns:a16="http://schemas.microsoft.com/office/drawing/2014/main" id="{CDDE6526-4DAB-4B13-9B61-592C1987F45F}"/>
              </a:ext>
            </a:extLst>
          </p:cNvPr>
          <p:cNvSpPr txBox="1">
            <a:spLocks/>
          </p:cNvSpPr>
          <p:nvPr userDrawn="1"/>
        </p:nvSpPr>
        <p:spPr>
          <a:xfrm>
            <a:off x="396000" y="1126273"/>
            <a:ext cx="9215985" cy="307777"/>
          </a:xfrm>
          <a:prstGeom prst="rect">
            <a:avLst/>
          </a:prstGeom>
        </p:spPr>
        <p:txBody>
          <a:bodyPr lIns="0" tIns="0" rIns="0" bIns="0"/>
          <a:lstStyle>
            <a:lvl1pPr algn="l" defTabSz="914353" rtl="0" eaLnBrk="1" latinLnBrk="0" hangingPunct="1">
              <a:spcBef>
                <a:spcPct val="0"/>
              </a:spcBef>
              <a:buNone/>
              <a:defRPr lang="de-DE" sz="20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30B906D-1702-4757-8D85-67C96FDD8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126273"/>
            <a:ext cx="9215953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aseline="0"/>
            </a:lvl1pPr>
          </a:lstStyle>
          <a:p>
            <a:r>
              <a:rPr lang="pl-PL" noProof="0" dirty="0"/>
              <a:t>Nagłówek </a:t>
            </a:r>
            <a:r>
              <a:rPr lang="en-US" noProof="0" dirty="0"/>
              <a:t>20 pt.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8FD87C05-E5AD-4A71-8D40-B967687568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255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pl-PL" noProof="0" dirty="0"/>
              <a:t>Podtytuł </a:t>
            </a:r>
            <a:r>
              <a:rPr lang="en-US" noProof="0" dirty="0"/>
              <a:t>14 pt.</a:t>
            </a:r>
          </a:p>
        </p:txBody>
      </p:sp>
      <p:sp>
        <p:nvSpPr>
          <p:cNvPr id="20" name="Inhaltsplatzhalter 4">
            <a:extLst>
              <a:ext uri="{FF2B5EF4-FFF2-40B4-BE49-F238E27FC236}">
                <a16:creationId xmlns:a16="http://schemas.microsoft.com/office/drawing/2014/main" id="{AF4F7C2D-C110-4D5B-80F8-E2F6240205B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95942" y="1931833"/>
            <a:ext cx="9216000" cy="4297362"/>
          </a:xfrm>
          <a:prstGeom prst="rect">
            <a:avLst/>
          </a:prstGeom>
        </p:spPr>
        <p:txBody>
          <a:bodyPr/>
          <a:lstStyle>
            <a:lvl2pPr>
              <a:defRPr/>
            </a:lvl2pPr>
          </a:lstStyle>
          <a:p>
            <a:pPr lvl="1"/>
            <a:r>
              <a:rPr lang="pl-PL" noProof="0" dirty="0"/>
              <a:t>Tekst zwykły </a:t>
            </a:r>
            <a:r>
              <a:rPr lang="en-US" noProof="0" dirty="0"/>
              <a:t>18 pt.</a:t>
            </a:r>
          </a:p>
        </p:txBody>
      </p:sp>
    </p:spTree>
    <p:extLst>
      <p:ext uri="{BB962C8B-B14F-4D97-AF65-F5344CB8AC3E}">
        <p14:creationId xmlns:p14="http://schemas.microsoft.com/office/powerpoint/2010/main" val="2164028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punktowania  z naglow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CDC4724C-9BC0-4D49-929A-025E0E01F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2B3C8022-133C-483C-B738-2DE8AC680B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88E092E1-AE5E-4E85-A4A1-BDFFF17A3A10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">
            <a:extLst>
              <a:ext uri="{FF2B5EF4-FFF2-40B4-BE49-F238E27FC236}">
                <a16:creationId xmlns:a16="http://schemas.microsoft.com/office/drawing/2014/main" id="{CDDE6526-4DAB-4B13-9B61-592C1987F45F}"/>
              </a:ext>
            </a:extLst>
          </p:cNvPr>
          <p:cNvSpPr txBox="1">
            <a:spLocks/>
          </p:cNvSpPr>
          <p:nvPr userDrawn="1"/>
        </p:nvSpPr>
        <p:spPr>
          <a:xfrm>
            <a:off x="396000" y="1126273"/>
            <a:ext cx="9215985" cy="307777"/>
          </a:xfrm>
          <a:prstGeom prst="rect">
            <a:avLst/>
          </a:prstGeom>
        </p:spPr>
        <p:txBody>
          <a:bodyPr lIns="0" tIns="0" rIns="0" bIns="0"/>
          <a:lstStyle>
            <a:lvl1pPr algn="l" defTabSz="914353" rtl="0" eaLnBrk="1" latinLnBrk="0" hangingPunct="1">
              <a:spcBef>
                <a:spcPct val="0"/>
              </a:spcBef>
              <a:buNone/>
              <a:defRPr lang="de-DE" sz="20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30B906D-1702-4757-8D85-67C96FDD8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126273"/>
            <a:ext cx="9215953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aseline="0"/>
            </a:lvl1pPr>
          </a:lstStyle>
          <a:p>
            <a:r>
              <a:rPr lang="pl-PL" noProof="0" dirty="0"/>
              <a:t>Nagłówek </a:t>
            </a:r>
            <a:r>
              <a:rPr lang="en-US" noProof="0" dirty="0"/>
              <a:t>20 pt.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8FD87C05-E5AD-4A71-8D40-B967687568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255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pl-PL" noProof="0" dirty="0"/>
              <a:t>Podtytuł </a:t>
            </a:r>
            <a:r>
              <a:rPr lang="en-US" noProof="0" dirty="0"/>
              <a:t>14 pt.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9943736F-76F5-4489-86FC-97C55DA224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1931988"/>
            <a:ext cx="9217025" cy="4297362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 dirty="0"/>
              <a:t>Tekst zwykły 18 pt.</a:t>
            </a:r>
          </a:p>
          <a:p>
            <a:pPr lvl="2"/>
            <a:r>
              <a:rPr lang="pl-PL" dirty="0"/>
              <a:t>Wypunktowania kropkowe 18 pt. (poziom 1)</a:t>
            </a:r>
          </a:p>
          <a:p>
            <a:pPr lvl="3"/>
            <a:r>
              <a:rPr lang="pl-PL" dirty="0"/>
              <a:t>Wypunktowania myślnikowe 18 pt. (poziom 2)</a:t>
            </a:r>
          </a:p>
          <a:p>
            <a:pPr lvl="4"/>
            <a:r>
              <a:rPr lang="pl-PL" dirty="0"/>
              <a:t>Wypunktowania myślnikowe 14 pt. (poziom 3)</a:t>
            </a:r>
          </a:p>
        </p:txBody>
      </p:sp>
    </p:spTree>
    <p:extLst>
      <p:ext uri="{BB962C8B-B14F-4D97-AF65-F5344CB8AC3E}">
        <p14:creationId xmlns:p14="http://schemas.microsoft.com/office/powerpoint/2010/main" val="153449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z naglow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zawartości 3">
            <a:extLst>
              <a:ext uri="{FF2B5EF4-FFF2-40B4-BE49-F238E27FC236}">
                <a16:creationId xmlns:a16="http://schemas.microsoft.com/office/drawing/2014/main" id="{58EB90FC-ACD5-4DD0-8F43-6A657D20FF2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5463" y="1126273"/>
            <a:ext cx="9217025" cy="51029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6F418FA9-9167-4C90-A3F1-32CC27DBE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B3279C0B-EA3B-4BDB-B31C-4A976EBCE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63933A65-C0F0-439F-822D-F54713F2EDAB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9084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ntencj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>
            <a:extLst>
              <a:ext uri="{FF2B5EF4-FFF2-40B4-BE49-F238E27FC236}">
                <a16:creationId xmlns:a16="http://schemas.microsoft.com/office/drawing/2014/main" id="{54FA9A3D-A59C-4207-815F-EBDBEE2D9570}"/>
              </a:ext>
            </a:extLst>
          </p:cNvPr>
          <p:cNvGrpSpPr/>
          <p:nvPr userDrawn="1"/>
        </p:nvGrpSpPr>
        <p:grpSpPr>
          <a:xfrm rot="18900000">
            <a:off x="2627529" y="2020806"/>
            <a:ext cx="6315520" cy="2554214"/>
            <a:chOff x="2417837" y="1919616"/>
            <a:chExt cx="6776033" cy="2740462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A46AF9C4-C3BB-4B26-98CC-67098F9BE77D}"/>
                </a:ext>
              </a:extLst>
            </p:cNvPr>
            <p:cNvSpPr/>
            <p:nvPr userDrawn="1"/>
          </p:nvSpPr>
          <p:spPr>
            <a:xfrm>
              <a:off x="6453408" y="1919616"/>
              <a:ext cx="2740462" cy="27404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 dirty="0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id="{7A148559-2942-466B-86F3-6CD4913B66E4}"/>
                </a:ext>
              </a:extLst>
            </p:cNvPr>
            <p:cNvSpPr/>
            <p:nvPr userDrawn="1"/>
          </p:nvSpPr>
          <p:spPr>
            <a:xfrm>
              <a:off x="2417837" y="1919616"/>
              <a:ext cx="2740462" cy="2740462"/>
            </a:xfrm>
            <a:prstGeom prst="ellipse">
              <a:avLst/>
            </a:prstGeom>
            <a:solidFill>
              <a:schemeClr val="accent3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 dirty="0"/>
            </a:p>
          </p:txBody>
        </p:sp>
      </p:grpSp>
      <p:pic>
        <p:nvPicPr>
          <p:cNvPr id="7" name="Obraz 6" descr="Obraz zawierający jasne, rysunek&#10;&#10;Opis wygenerowany automatycznie">
            <a:extLst>
              <a:ext uri="{FF2B5EF4-FFF2-40B4-BE49-F238E27FC236}">
                <a16:creationId xmlns:a16="http://schemas.microsoft.com/office/drawing/2014/main" id="{457BA055-B4CD-4B13-A17F-9D6E51F30D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969" y="730758"/>
            <a:ext cx="5245246" cy="5003878"/>
          </a:xfrm>
          <a:prstGeom prst="rect">
            <a:avLst/>
          </a:prstGeom>
        </p:spPr>
      </p:pic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5CD7C5EF-71F4-4279-B329-E2E5D4E67F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40125" y="1071563"/>
            <a:ext cx="4490328" cy="426243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3600" b="0"/>
            </a:lvl1pPr>
          </a:lstStyle>
          <a:p>
            <a:pPr lvl="0"/>
            <a:r>
              <a:rPr lang="pl-PL" dirty="0"/>
              <a:t>Miejsce na cytat lub ważną sentencję</a:t>
            </a:r>
          </a:p>
        </p:txBody>
      </p:sp>
      <p:sp>
        <p:nvSpPr>
          <p:cNvPr id="18" name="Symbol zastępczy tekstu 17">
            <a:extLst>
              <a:ext uri="{FF2B5EF4-FFF2-40B4-BE49-F238E27FC236}">
                <a16:creationId xmlns:a16="http://schemas.microsoft.com/office/drawing/2014/main" id="{99236EA9-8396-4DA3-970F-DA5F685EE9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21214" y="5159828"/>
            <a:ext cx="2651125" cy="10060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Autor cytatu</a:t>
            </a:r>
          </a:p>
        </p:txBody>
      </p:sp>
    </p:spTree>
    <p:extLst>
      <p:ext uri="{BB962C8B-B14F-4D97-AF65-F5344CB8AC3E}">
        <p14:creationId xmlns:p14="http://schemas.microsoft.com/office/powerpoint/2010/main" val="42635828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naglow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6">
            <a:extLst>
              <a:ext uri="{FF2B5EF4-FFF2-40B4-BE49-F238E27FC236}">
                <a16:creationId xmlns:a16="http://schemas.microsoft.com/office/drawing/2014/main" id="{E9A216C4-A54A-4C94-BC92-DD1E6D5E42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00250"/>
            <a:ext cx="12192000" cy="4857750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1AACA98F-06D6-4991-ACAE-EA93AA4E3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126273"/>
            <a:ext cx="9215953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aseline="0"/>
            </a:lvl1pPr>
          </a:lstStyle>
          <a:p>
            <a:r>
              <a:rPr lang="pl-PL" noProof="0" dirty="0"/>
              <a:t>Nagłówek </a:t>
            </a:r>
            <a:r>
              <a:rPr lang="en-US" noProof="0" dirty="0"/>
              <a:t>20 pt.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A99650AF-0B8C-481B-A960-8A2EA20A9E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255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pl-PL" noProof="0" dirty="0"/>
              <a:t>Podtytuł </a:t>
            </a:r>
            <a:r>
              <a:rPr lang="en-US" noProof="0" dirty="0"/>
              <a:t>14 pt.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B82C464E-4927-4BB8-8EDF-2F6091F9E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id="{8E585006-BC5E-4167-9DA0-2AF0C2846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312FDB52-FE3B-4806-B4D6-E7CB74FAFEB1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0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2"/>
          <p:cNvSpPr>
            <a:spLocks noGrp="1"/>
          </p:cNvSpPr>
          <p:nvPr>
            <p:ph type="title"/>
          </p:nvPr>
        </p:nvSpPr>
        <p:spPr>
          <a:xfrm>
            <a:off x="396000" y="1129370"/>
            <a:ext cx="8048223" cy="3852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noProof="0" dirty="0"/>
              <a:t>Nagłówek slajdu </a:t>
            </a:r>
            <a:r>
              <a:rPr lang="en-US" noProof="0" dirty="0"/>
              <a:t>2</a:t>
            </a:r>
            <a:r>
              <a:rPr lang="pl-PL" noProof="0" dirty="0"/>
              <a:t>0</a:t>
            </a:r>
            <a:r>
              <a:rPr lang="en-US" noProof="0" dirty="0"/>
              <a:t> pt.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8ADE572-2B27-4D8A-B6C8-18A5270BA44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352" y="85725"/>
            <a:ext cx="2128723" cy="921210"/>
          </a:xfrm>
          <a:prstGeom prst="rect">
            <a:avLst/>
          </a:prstGeom>
        </p:spPr>
      </p:pic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E842F6AE-8CB5-4C8A-A2E5-3BEC85DDA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accent2"/>
                </a:solidFill>
              </a:defRPr>
            </a:lvl1pPr>
          </a:lstStyle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910D8419-11F0-48C5-B237-A62068A40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950">
                <a:solidFill>
                  <a:schemeClr val="accent2"/>
                </a:solidFill>
              </a:defRPr>
            </a:lvl1pPr>
          </a:lstStyle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03F4CD76-9C1F-488A-9FCD-E4BCCA943626}"/>
              </a:ext>
            </a:extLst>
          </p:cNvPr>
          <p:cNvCxnSpPr>
            <a:cxnSpLocks/>
          </p:cNvCxnSpPr>
          <p:nvPr userDrawn="1"/>
        </p:nvCxnSpPr>
        <p:spPr>
          <a:xfrm>
            <a:off x="1057472" y="41249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1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49" r:id="rId2"/>
    <p:sldLayoutId id="2147483671" r:id="rId3"/>
    <p:sldLayoutId id="2147483688" r:id="rId4"/>
    <p:sldLayoutId id="2147483663" r:id="rId5"/>
    <p:sldLayoutId id="2147483689" r:id="rId6"/>
    <p:sldLayoutId id="2147483674" r:id="rId7"/>
    <p:sldLayoutId id="2147483676" r:id="rId8"/>
    <p:sldLayoutId id="2147483650" r:id="rId9"/>
    <p:sldLayoutId id="2147483652" r:id="rId10"/>
    <p:sldLayoutId id="2147483660" r:id="rId11"/>
    <p:sldLayoutId id="2147483682" r:id="rId12"/>
    <p:sldLayoutId id="2147483661" r:id="rId13"/>
    <p:sldLayoutId id="2147483662" r:id="rId14"/>
    <p:sldLayoutId id="2147483683" r:id="rId15"/>
    <p:sldLayoutId id="2147483679" r:id="rId16"/>
    <p:sldLayoutId id="2147483680" r:id="rId17"/>
    <p:sldLayoutId id="2147483684" r:id="rId18"/>
    <p:sldLayoutId id="2147483685" r:id="rId19"/>
    <p:sldLayoutId id="2147483686" r:id="rId20"/>
    <p:sldLayoutId id="2147483668" r:id="rId21"/>
  </p:sldLayoutIdLst>
  <p:hf hdr="0" dt="0"/>
  <p:txStyles>
    <p:titleStyle>
      <a:lvl1pPr algn="l" defTabSz="914353" rtl="0" eaLnBrk="1" latinLnBrk="0" hangingPunct="1">
        <a:spcBef>
          <a:spcPct val="0"/>
        </a:spcBef>
        <a:buNone/>
        <a:defRPr lang="de-DE" sz="2000" b="1" kern="1200" baseline="0" smtClean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353" rtl="0" eaLnBrk="1" latinLnBrk="0" hangingPunct="1">
        <a:lnSpc>
          <a:spcPts val="2800"/>
        </a:lnSpc>
        <a:spcBef>
          <a:spcPts val="0"/>
        </a:spcBef>
        <a:buClr>
          <a:schemeClr val="accent1"/>
        </a:buClr>
        <a:buFont typeface="Arial" panose="020B0604020202020204" pitchFamily="34" charset="0"/>
        <a:buNone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353" rtl="0" eaLnBrk="1" latinLnBrk="0" hangingPunct="1">
        <a:lnSpc>
          <a:spcPts val="2800"/>
        </a:lnSpc>
        <a:spcBef>
          <a:spcPts val="0"/>
        </a:spcBef>
        <a:buClr>
          <a:schemeClr val="accent1"/>
        </a:buClr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33363" indent="-233363" algn="l" defTabSz="914353" rtl="0" eaLnBrk="1" latinLnBrk="0" hangingPunct="1">
        <a:lnSpc>
          <a:spcPts val="28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65138" indent="-215900" algn="l" defTabSz="914353" rtl="0" eaLnBrk="1" latinLnBrk="0" hangingPunct="1">
        <a:lnSpc>
          <a:spcPts val="2800"/>
        </a:lnSpc>
        <a:spcBef>
          <a:spcPts val="0"/>
        </a:spcBef>
        <a:buClr>
          <a:schemeClr val="accent1"/>
        </a:buClr>
        <a:buFont typeface="Calibri" panose="020F0502020204030204" pitchFamily="34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81038" indent="-231775" algn="l" defTabSz="914353" rtl="0" eaLnBrk="1" latinLnBrk="0" hangingPunct="1">
        <a:lnSpc>
          <a:spcPts val="2200"/>
        </a:lnSpc>
        <a:spcBef>
          <a:spcPts val="0"/>
        </a:spcBef>
        <a:buClr>
          <a:schemeClr val="accent1"/>
        </a:buClr>
        <a:buFont typeface="Calibri" panose="020F0502020204030204" pitchFamily="34" charset="0"/>
        <a:buChar char="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F0D8D8-EC53-4F3D-8B11-268EB8A76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Na jakie problemy odpowiada </a:t>
            </a:r>
            <a:r>
              <a:rPr lang="pl-PL" sz="2400" dirty="0" err="1"/>
              <a:t>Resql</a:t>
            </a:r>
            <a:r>
              <a:rPr lang="pl-PL" sz="2400" dirty="0"/>
              <a:t>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2A94F94-139B-4801-BDE6-B876884AA5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0F5D5C8-8A3F-4B09-B241-DE70FF51D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4E2EFD2-E304-443F-A053-233EBE7D9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0" y="1931833"/>
            <a:ext cx="10660775" cy="429736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sz="2400" dirty="0"/>
              <a:t>Nie zawsze jest dla nas oczywiste, czy to co się dzieje jest przemocą.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/>
              <a:t>Czasami nie wiemy jak zareagować.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/>
              <a:t>Czasami chcemy być aminowi a jednocześnie nie chcemy przechodzić obojętnie wobec tego co się stało. 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/>
              <a:t>Reagowanie na przemoc w tym np. zgłaszaniem jest skutecznym działaniem zmniejszającym liczbę incydentów przemocy i poprawiającym bezpieczeństwo.  </a:t>
            </a:r>
          </a:p>
          <a:p>
            <a:pPr marL="457200" indent="-457200">
              <a:buFont typeface="+mj-lt"/>
              <a:buAutoNum type="arabicPeriod"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917281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CF9074D-96D8-4FB1-8E98-DE259A005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FC79B15-4581-4D19-A05A-609A05F12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1711" y="412490"/>
            <a:ext cx="8450231" cy="216000"/>
          </a:xfrm>
        </p:spPr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32313DC4-95BD-49A6-BB9D-FE8DA0EC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8" y="1446029"/>
            <a:ext cx="5967663" cy="485959"/>
          </a:xfrm>
        </p:spPr>
        <p:txBody>
          <a:bodyPr/>
          <a:lstStyle/>
          <a:p>
            <a:pPr algn="ctr"/>
            <a:r>
              <a:rPr lang="pl-PL" sz="3200" u="sng" dirty="0"/>
              <a:t>Krok 3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7C0DBBFA-BA75-43F6-ADA5-9565101C881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5999" y="1931988"/>
            <a:ext cx="6572067" cy="3774545"/>
          </a:xfrm>
          <a:prstGeom prst="rect">
            <a:avLst/>
          </a:prstGeom>
        </p:spPr>
        <p:txBody>
          <a:bodyPr/>
          <a:lstStyle/>
          <a:p>
            <a:pPr marL="0" lvl="2" indent="0" algn="ctr">
              <a:spcBef>
                <a:spcPts val="600"/>
              </a:spcBef>
              <a:buNone/>
            </a:pPr>
            <a:endParaRPr lang="pl-PL" sz="2400" dirty="0"/>
          </a:p>
          <a:p>
            <a:pPr marL="0" lvl="2" indent="0" algn="ctr">
              <a:spcBef>
                <a:spcPts val="600"/>
              </a:spcBef>
              <a:buNone/>
            </a:pPr>
            <a:r>
              <a:rPr lang="pl-PL" sz="2800" b="1" dirty="0">
                <a:solidFill>
                  <a:schemeClr val="accent2"/>
                </a:solidFill>
              </a:rPr>
              <a:t>Po wprowadzeniu kodu szkoły, pojawi się możliwość nadania aplikacji 4-cyfrowego kodu pin – należy podać go dwukrotnie.</a:t>
            </a:r>
          </a:p>
          <a:p>
            <a:pPr marL="0" lvl="2" indent="0" algn="ctr">
              <a:spcBef>
                <a:spcPts val="600"/>
              </a:spcBef>
              <a:buNone/>
            </a:pPr>
            <a:endParaRPr lang="pl-PL" sz="2800" b="1" dirty="0">
              <a:solidFill>
                <a:schemeClr val="accent2"/>
              </a:solidFill>
            </a:endParaRPr>
          </a:p>
          <a:p>
            <a:pPr marL="0" lvl="2" indent="0" algn="ctr">
              <a:spcBef>
                <a:spcPts val="600"/>
              </a:spcBef>
              <a:buNone/>
            </a:pPr>
            <a:r>
              <a:rPr lang="pl-PL" sz="2800" b="1" dirty="0">
                <a:solidFill>
                  <a:schemeClr val="accent2"/>
                </a:solidFill>
              </a:rPr>
              <a:t>Można również pominąć ten krok. Choć tego nie zalecamy.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800051B-2E74-4ABE-901F-578D8B4192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92" y="989373"/>
            <a:ext cx="2519768" cy="5456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2099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CD5E6F4-7D65-42CA-AD87-1D30B3CE8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1D7665E-208F-40DA-A114-61A0CE0DC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789AA47-6AB9-4C9D-BB46-E895DFD3DC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1846" y="2861733"/>
            <a:ext cx="5590674" cy="1961148"/>
          </a:xfrm>
        </p:spPr>
        <p:txBody>
          <a:bodyPr/>
          <a:lstStyle/>
          <a:p>
            <a:pPr algn="ctr">
              <a:lnSpc>
                <a:spcPts val="2800"/>
              </a:lnSpc>
            </a:pPr>
            <a:r>
              <a:rPr lang="pl-PL" sz="3200" b="1" dirty="0">
                <a:solidFill>
                  <a:schemeClr val="accent2"/>
                </a:solidFill>
                <a:latin typeface="+mj-lt"/>
              </a:rPr>
              <a:t>Po nadaniu kodu pin/bądź pominięciu tego kroku pojawi się informacja o zalogowaniu do ekranu głównego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4D47F2E4-936B-4A4E-9391-434C3CED5DC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864" y="1132604"/>
            <a:ext cx="2264056" cy="4902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4D7B4E-0B09-48F9-BAB7-C3521B9E4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80" y="1673486"/>
            <a:ext cx="6606379" cy="546116"/>
          </a:xfrm>
        </p:spPr>
        <p:txBody>
          <a:bodyPr/>
          <a:lstStyle/>
          <a:p>
            <a:pPr algn="ctr"/>
            <a:r>
              <a:rPr lang="pl-PL" sz="3200" u="sng" dirty="0"/>
              <a:t>Krok 4</a:t>
            </a:r>
            <a:br>
              <a:rPr lang="pl-PL" sz="2800" dirty="0"/>
            </a:b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669235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29612FF-7D04-44A9-A7F9-A8CFD20EAB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96001" y="412490"/>
            <a:ext cx="568158" cy="216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0F507DD-3051-46E8-A901-987FA7F8A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l-PL"/>
              <a:t>Monitorowanie środowiska szkolnego i zapobieganie zachowaniom ryzykownym w tym przemocy rówieśniczej.</a:t>
            </a:r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E136F96-3FA4-4A1A-95DF-BC0C4300C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45" y="1742980"/>
            <a:ext cx="6438121" cy="3463501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pl-PL" sz="3200" u="sng" dirty="0"/>
              <a:t>Krok 5</a:t>
            </a:r>
            <a:br>
              <a:rPr lang="pl-PL" sz="2800" dirty="0"/>
            </a:br>
            <a:br>
              <a:rPr lang="pl-PL" sz="2800" dirty="0"/>
            </a:br>
            <a:r>
              <a:rPr lang="pl-PL" sz="2800" dirty="0">
                <a:solidFill>
                  <a:schemeClr val="accent2"/>
                </a:solidFill>
              </a:rPr>
              <a:t>Ekran główny aplikacji Resql zawiera 6 podstawowych ikon w centralnej części oraz ikonę Home, Ustawienia oraz ikonkę Resql w dolnym pasku.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0F87B81-DAFD-46ED-88B0-036EECF88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320" y="1034356"/>
            <a:ext cx="2384364" cy="5412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8880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CF9074D-96D8-4FB1-8E98-DE259A005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FC79B15-4581-4D19-A05A-609A05F12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dirty="0"/>
              <a:t>Monitorowanie środowiska szkolnego i zapobieganie </a:t>
            </a:r>
            <a:r>
              <a:rPr lang="pl-PL" dirty="0" err="1"/>
              <a:t>zachowaniom</a:t>
            </a:r>
            <a:r>
              <a:rPr lang="pl-PL" dirty="0"/>
              <a:t> ryzykownym w tym przemocy rówieśniczej.</a:t>
            </a:r>
            <a:endParaRPr lang="en-US" dirty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32313DC4-95BD-49A6-BB9D-FE8DA0EC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533607"/>
            <a:ext cx="11114506" cy="254130"/>
          </a:xfrm>
        </p:spPr>
        <p:txBody>
          <a:bodyPr/>
          <a:lstStyle/>
          <a:p>
            <a:pPr algn="ctr"/>
            <a:br>
              <a:rPr lang="pl-PL" sz="3200" u="sng" dirty="0"/>
            </a:br>
            <a:r>
              <a:rPr lang="pl-PL" sz="3200" u="sng" dirty="0"/>
              <a:t>Kolejne kroki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B179EFA-A872-411C-845F-987F44D6BC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2257" y="1832595"/>
            <a:ext cx="10546347" cy="4306947"/>
          </a:xfrm>
        </p:spPr>
        <p:txBody>
          <a:bodyPr/>
          <a:lstStyle/>
          <a:p>
            <a:pPr lvl="2"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accent2"/>
                </a:solidFill>
                <a:latin typeface="+mj-lt"/>
              </a:rPr>
              <a:t>Od tego momentu jesteś zalogowany do aplikacji i możesz anonimowo komunikować się z nauczycielem/nauczycielami który w  Twojej szkole będzie odpowiadać na zgłoszenia.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pl-PL" sz="2400" b="1" dirty="0">
              <a:solidFill>
                <a:schemeClr val="accent2"/>
              </a:solidFill>
              <a:latin typeface="+mj-lt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accent2"/>
                </a:solidFill>
                <a:latin typeface="+mj-lt"/>
              </a:rPr>
              <a:t>Jeżeli byłeś świadkiem bądź ofiarą jakiejkolwiek przemocy jest to miejsce gdzie możesz to zgłosić.</a:t>
            </a:r>
          </a:p>
          <a:p>
            <a:pPr marL="0" lvl="2" indent="0">
              <a:buNone/>
            </a:pPr>
            <a:endParaRPr lang="pl-PL" sz="2400" b="1" dirty="0">
              <a:solidFill>
                <a:schemeClr val="accent2"/>
              </a:solidFill>
              <a:latin typeface="+mj-lt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accent2"/>
                </a:solidFill>
                <a:latin typeface="+mj-lt"/>
              </a:rPr>
              <a:t>Dla ułatwienia w aplikacji różne rodzaje przemocy takie jak przemoc relacyjna, materialna, elektroniczna, fizyczna oraz seksualna mają swoje opisy.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pl-PL" sz="2400" b="1" dirty="0">
              <a:solidFill>
                <a:schemeClr val="accent2"/>
              </a:solidFill>
              <a:latin typeface="+mj-lt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pl-PL" sz="2400" b="1" dirty="0">
              <a:solidFill>
                <a:schemeClr val="accent2"/>
              </a:solidFill>
              <a:latin typeface="+mj-lt"/>
            </a:endParaRP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accent2"/>
              </a:solidFill>
            </a:endParaRP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accent2"/>
                </a:solidFill>
              </a:rPr>
              <a:t>	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162658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24C708-ADFC-46FB-AD17-80D9E6A9C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1129370"/>
            <a:ext cx="9215942" cy="882310"/>
          </a:xfrm>
        </p:spPr>
        <p:txBody>
          <a:bodyPr/>
          <a:lstStyle/>
          <a:p>
            <a:r>
              <a:rPr lang="pl-PL" sz="2800" dirty="0"/>
              <a:t>Ikona – Zgłoś przemoc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EB475B5-EF7D-463E-AD85-53293EA76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7AB13C7-D8B2-47B4-8087-FFB77C0DD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19A034E-6F61-4F41-9259-0DE880B40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47" t="8001" r="53820" b="70011"/>
          <a:stretch/>
        </p:blipFill>
        <p:spPr>
          <a:xfrm>
            <a:off x="2740475" y="2807556"/>
            <a:ext cx="1952247" cy="222164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C6695BA-75AE-484A-BA3A-E980D7BF8E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704" y="1641400"/>
            <a:ext cx="2103120" cy="4553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F7D0449-0E78-4DDF-B049-B8CF17C22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963" y="2235200"/>
            <a:ext cx="2251167" cy="22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36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00532A-309F-41F5-A33E-8A3EB78A6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Ikona – Przemoc relacyjna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58D1B013-006F-4D27-A8F4-5CDB039A05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BF2F619-B544-4640-8DD6-EAE3D4274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D93FC59B-49CB-4E78-BC1F-4E9F85574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1" t="12257" r="3670" b="67647"/>
          <a:stretch/>
        </p:blipFill>
        <p:spPr>
          <a:xfrm>
            <a:off x="1117170" y="2570480"/>
            <a:ext cx="2402182" cy="2346960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F53B3F9-6589-4E89-8921-A9232B956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0" y="1460491"/>
            <a:ext cx="2296742" cy="4973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95E996E-17BB-4853-B419-400B24993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336" y="1460490"/>
            <a:ext cx="2296742" cy="4973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48738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4C5650-0120-4721-B77F-7FDB96870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Ikona – Przemoc materialna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9EA22E-4A01-49A1-8582-018E944E24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10578D1-DF63-4C16-9800-A4D5B8D2B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030E1121-F703-4971-8656-F1C507689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971" y="1450070"/>
            <a:ext cx="2266470" cy="4907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3708508-E926-4D4B-9499-848A61A00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91" y="1450070"/>
            <a:ext cx="2266471" cy="4907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3CCF5FD-74FE-4A93-A44A-01E8FEE56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t="34498" r="49159" b="45354"/>
          <a:stretch/>
        </p:blipFill>
        <p:spPr>
          <a:xfrm>
            <a:off x="1161711" y="2767144"/>
            <a:ext cx="2363809" cy="229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71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3BB15F-E574-40EE-A565-CEB805630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Ikona – Przemoc elektroniczna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FF22AE4-08FA-4E81-973B-F3D9BD96F5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8A21164-CA03-4B0C-8E3C-B9788C4D3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5313AA6E-88EC-4E82-B914-25DA2707C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0" t="34244" r="7027" b="44005"/>
          <a:stretch/>
        </p:blipFill>
        <p:spPr>
          <a:xfrm>
            <a:off x="1364910" y="2382304"/>
            <a:ext cx="2109810" cy="2623007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BB257B9-3C46-4E65-8C10-079A5E9A6D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39" y="1372330"/>
            <a:ext cx="2194561" cy="4751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0AB806D-E81A-4D7E-9EA4-0397B4D092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326" y="1372330"/>
            <a:ext cx="2194561" cy="4751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005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47D1E9-F39E-4E0A-9B7B-B3C4BBBAB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Ikona – Przemoc fizyczna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083E06B-138D-4B8A-A85A-B26F7E39D7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36C9F75-E167-493B-9500-87A5F8C8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449BBBFB-0143-4006-8DA3-57D22C608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826" y="1321970"/>
            <a:ext cx="2328349" cy="5041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D35076E-26A8-4751-B9AC-A1377FA9CA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08" y="1321970"/>
            <a:ext cx="2296268" cy="4972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B984923-0591-4D68-81A3-DB83CE5388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t="56889" r="53380" b="24889"/>
          <a:stretch/>
        </p:blipFill>
        <p:spPr>
          <a:xfrm>
            <a:off x="1161711" y="2766720"/>
            <a:ext cx="2082686" cy="208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06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30EFB5-0318-4567-B67C-37E62727F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Ikona – Przemoc seksualna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2EEE7D6-2C37-4644-9A23-2F4F80F41E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68DDCFE-32FE-47E1-A27F-8E845F9CF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18FF529A-613A-4CA8-9908-B48098B1F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41" y="889651"/>
            <a:ext cx="2614779" cy="56618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423863F-882C-444C-9A99-34759EF68E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8" t="56000" r="5411" b="25185"/>
          <a:stretch/>
        </p:blipFill>
        <p:spPr>
          <a:xfrm>
            <a:off x="1544320" y="2597308"/>
            <a:ext cx="2296160" cy="226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14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F9DF4C5-E576-404B-9FA0-AE62F01A4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B4E4A24-5D93-4ADB-BCD8-C04794728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02" y="261258"/>
            <a:ext cx="11038114" cy="619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70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E52964EC-ACE2-4055-8ACD-46757AB0C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E9F3FAD-6FC1-46D0-BA9C-CD3ADF1CE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sp>
        <p:nvSpPr>
          <p:cNvPr id="9" name="Tytuł 8">
            <a:extLst>
              <a:ext uri="{FF2B5EF4-FFF2-40B4-BE49-F238E27FC236}">
                <a16:creationId xmlns:a16="http://schemas.microsoft.com/office/drawing/2014/main" id="{623B4AB6-ACF6-4472-941B-9AD4BD60A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60" y="1392298"/>
            <a:ext cx="9215953" cy="726775"/>
          </a:xfrm>
        </p:spPr>
        <p:txBody>
          <a:bodyPr/>
          <a:lstStyle/>
          <a:p>
            <a:pPr marL="0" lvl="2" indent="0" algn="ctr"/>
            <a:r>
              <a:rPr lang="pl-PL" sz="2400" b="1" dirty="0">
                <a:solidFill>
                  <a:schemeClr val="accent3"/>
                </a:solidFill>
                <a:latin typeface="+mn-lt"/>
              </a:rPr>
              <a:t>Jeżeli wybór kategorii jest dla ciebie trudny lub nie odnajdujesz tego co jest ci potrzebne kliknij ikonę:</a:t>
            </a:r>
            <a:br>
              <a:rPr lang="pl-PL" sz="2400" b="1" dirty="0">
                <a:solidFill>
                  <a:schemeClr val="accent3"/>
                </a:solidFill>
              </a:rPr>
            </a:br>
            <a:br>
              <a:rPr lang="pl-PL" sz="2400" b="1" dirty="0">
                <a:solidFill>
                  <a:schemeClr val="accent3"/>
                </a:solidFill>
              </a:rPr>
            </a:br>
            <a:br>
              <a:rPr lang="pl-PL" sz="2400" b="1" dirty="0">
                <a:solidFill>
                  <a:schemeClr val="accent3"/>
                </a:solidFill>
              </a:rPr>
            </a:br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42EADCF9-AC5E-4046-8F62-51E776278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407252"/>
            <a:ext cx="1219168" cy="1390371"/>
          </a:xfrm>
          <a:prstGeom prst="rect">
            <a:avLst/>
          </a:prstGeom>
        </p:spPr>
      </p:pic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13DB69A9-B509-4C27-9100-E47B508E94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5120" y="2710710"/>
            <a:ext cx="2580880" cy="533436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/>
                </a:solidFill>
              </a:rPr>
              <a:t>„</a:t>
            </a:r>
            <a:r>
              <a:rPr lang="pl-PL" sz="2400" b="1" dirty="0">
                <a:solidFill>
                  <a:schemeClr val="accent2"/>
                </a:solidFill>
              </a:rPr>
              <a:t>Zgłoś przemoc” - </a:t>
            </a:r>
            <a:endParaRPr lang="pl-PL" sz="2400" dirty="0">
              <a:solidFill>
                <a:schemeClr val="accent2"/>
              </a:solidFill>
            </a:endParaRP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04BE9685-261B-4914-A718-60598B7A62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001520" y="3982986"/>
            <a:ext cx="7985760" cy="533436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chemeClr val="accent3"/>
                </a:solidFill>
              </a:rPr>
              <a:t>Możesz też kliknąć niebieskie logo Resql jeżeli zwyczajnie potrzebujesz z kimś porozmawiać.</a:t>
            </a:r>
            <a:br>
              <a:rPr lang="pl-PL" dirty="0">
                <a:solidFill>
                  <a:schemeClr val="accent3"/>
                </a:solidFill>
              </a:rPr>
            </a:br>
            <a:endParaRPr lang="pl-PL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F5D01634-E1FC-4D80-A2B7-9E1BC1928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436" y="4990961"/>
            <a:ext cx="1442564" cy="137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67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CF9074D-96D8-4FB1-8E98-DE259A005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FC79B15-4581-4D19-A05A-609A05F12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32313DC4-95BD-49A6-BB9D-FE8DA0EC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8" y="1527915"/>
            <a:ext cx="7977979" cy="216001"/>
          </a:xfrm>
        </p:spPr>
        <p:txBody>
          <a:bodyPr/>
          <a:lstStyle/>
          <a:p>
            <a:pPr algn="ctr"/>
            <a:r>
              <a:rPr lang="pl-PL" sz="3200" u="sng" dirty="0"/>
              <a:t>Kolejne kroki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B179EFA-A872-411C-845F-987F44D6BC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7508" y="2426866"/>
            <a:ext cx="7759986" cy="3119692"/>
          </a:xfrm>
        </p:spPr>
        <p:txBody>
          <a:bodyPr/>
          <a:lstStyle/>
          <a:p>
            <a:pPr marL="249238" lvl="3" indent="0">
              <a:lnSpc>
                <a:spcPct val="100000"/>
              </a:lnSpc>
              <a:buNone/>
            </a:pPr>
            <a:r>
              <a:rPr lang="pl-PL" sz="2800" b="1" dirty="0">
                <a:solidFill>
                  <a:schemeClr val="accent2"/>
                </a:solidFill>
                <a:latin typeface="+mj-lt"/>
              </a:rPr>
              <a:t>Po wybraniu jednej z opcji zobaczysz taki ekran.</a:t>
            </a:r>
          </a:p>
          <a:p>
            <a:pPr marL="249238" lvl="3" indent="0">
              <a:lnSpc>
                <a:spcPct val="100000"/>
              </a:lnSpc>
              <a:buNone/>
            </a:pPr>
            <a:endParaRPr lang="pl-PL" sz="2800" b="1" dirty="0">
              <a:solidFill>
                <a:schemeClr val="accent2"/>
              </a:solidFill>
              <a:latin typeface="+mj-lt"/>
            </a:endParaRPr>
          </a:p>
          <a:p>
            <a:pPr lvl="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800" b="1" dirty="0">
                <a:solidFill>
                  <a:schemeClr val="accent2"/>
                </a:solidFill>
                <a:latin typeface="+mj-lt"/>
              </a:rPr>
              <a:t>Będziesz mógł/mogła wybrać to co cię dotyczy: czy byłeś świadkiem czy ofiarą przemocy.</a:t>
            </a:r>
          </a:p>
          <a:p>
            <a:pPr marL="249238" lvl="3" indent="0">
              <a:lnSpc>
                <a:spcPct val="100000"/>
              </a:lnSpc>
              <a:buNone/>
            </a:pPr>
            <a:endParaRPr lang="pl-PL" sz="2800" b="1" dirty="0">
              <a:solidFill>
                <a:schemeClr val="accent2"/>
              </a:solidFill>
              <a:latin typeface="+mj-lt"/>
            </a:endParaRPr>
          </a:p>
          <a:p>
            <a:pPr marL="249238" lvl="3" indent="0">
              <a:lnSpc>
                <a:spcPct val="100000"/>
              </a:lnSpc>
              <a:buNone/>
            </a:pPr>
            <a:r>
              <a:rPr lang="pl-PL" sz="2800" b="1" dirty="0">
                <a:solidFill>
                  <a:schemeClr val="accent2"/>
                </a:solidFill>
                <a:latin typeface="+mj-lt"/>
              </a:rPr>
              <a:t>Możesz też skorzystać z opcji</a:t>
            </a:r>
          </a:p>
          <a:p>
            <a:pPr marL="249238" lvl="3" indent="0">
              <a:lnSpc>
                <a:spcPct val="100000"/>
              </a:lnSpc>
              <a:buNone/>
            </a:pPr>
            <a:r>
              <a:rPr lang="pl-PL" sz="28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pl-PL" sz="2800" b="1" dirty="0">
                <a:solidFill>
                  <a:schemeClr val="accent2"/>
                </a:solidFill>
                <a:latin typeface="+mj-lt"/>
                <a:sym typeface="Wingdings" panose="05000000000000000000" pitchFamily="2" charset="2"/>
              </a:rPr>
              <a:t></a:t>
            </a:r>
            <a:r>
              <a:rPr lang="pl-PL" sz="2800" b="1" dirty="0">
                <a:solidFill>
                  <a:schemeClr val="accent2"/>
                </a:solidFill>
                <a:latin typeface="+mj-lt"/>
              </a:rPr>
              <a:t>po prostu chcę pogadać.</a:t>
            </a: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1AFF73F-9572-45A0-A923-06DC751FD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758" y="1165133"/>
            <a:ext cx="2283362" cy="4944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5274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1130639-07AB-4792-A83C-A64BD65CD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F12E2D7-5126-4C94-A482-059AC97E2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92A6565B-10E7-407C-9324-AEB9AA55A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801" y="1307808"/>
            <a:ext cx="6125116" cy="606274"/>
          </a:xfrm>
        </p:spPr>
        <p:txBody>
          <a:bodyPr/>
          <a:lstStyle/>
          <a:p>
            <a:pPr algn="ctr"/>
            <a:r>
              <a:rPr lang="pl-PL" sz="2800" u="sng" dirty="0"/>
              <a:t>Kolejne kroki </a:t>
            </a:r>
            <a:endParaRPr lang="pl-PL" sz="2800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A76F46DF-7EAB-4217-97B2-6EFDB36269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312" y="2463293"/>
            <a:ext cx="5609273" cy="1538677"/>
          </a:xfrm>
        </p:spPr>
        <p:txBody>
          <a:bodyPr/>
          <a:lstStyle/>
          <a:p>
            <a:pPr algn="ctr">
              <a:spcBef>
                <a:spcPts val="600"/>
              </a:spcBef>
            </a:pPr>
            <a:r>
              <a:rPr lang="pl-PL" sz="2800" b="1" dirty="0">
                <a:solidFill>
                  <a:schemeClr val="accent2"/>
                </a:solidFill>
                <a:latin typeface="+mj-lt"/>
              </a:rPr>
              <a:t>W ten sposób wygląda wysłane przez Ciebie zgłoszenie do nauczyciela.</a:t>
            </a:r>
          </a:p>
          <a:p>
            <a:pPr algn="ctr">
              <a:spcBef>
                <a:spcPts val="600"/>
              </a:spcBef>
            </a:pPr>
            <a:endParaRPr lang="pl-PL" sz="2800" b="1" dirty="0">
              <a:solidFill>
                <a:schemeClr val="accent2"/>
              </a:solidFill>
              <a:latin typeface="+mj-lt"/>
            </a:endParaRPr>
          </a:p>
          <a:p>
            <a:pPr algn="ctr">
              <a:spcBef>
                <a:spcPts val="600"/>
              </a:spcBef>
            </a:pPr>
            <a:endParaRPr lang="pl-PL" sz="2800" b="1" dirty="0">
              <a:solidFill>
                <a:schemeClr val="accent2"/>
              </a:solidFill>
              <a:latin typeface="+mj-lt"/>
            </a:endParaRPr>
          </a:p>
          <a:p>
            <a:pPr algn="ctr">
              <a:spcBef>
                <a:spcPts val="600"/>
              </a:spcBef>
            </a:pPr>
            <a:r>
              <a:rPr lang="pl-PL" sz="2800" b="1" dirty="0">
                <a:solidFill>
                  <a:schemeClr val="accent2"/>
                </a:solidFill>
                <a:latin typeface="+mj-lt"/>
              </a:rPr>
              <a:t>W tym miejscu będą również widoczne odpowiedzi nauczyciela.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pl-PL" sz="2800" b="1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5EA9698-22DC-45B8-A091-ECA4CDBFE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59134"/>
            <a:ext cx="2599434" cy="5628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3F6B993-826A-4BA7-8040-3368A6A6B0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264" y="959134"/>
            <a:ext cx="2599434" cy="5628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55283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F20C976-4C53-411C-A549-0343F5F39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rgbClr val="29B9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950" b="0" i="0" u="none" strike="noStrike" kern="1200" cap="none" spc="0" normalizeH="0" baseline="0" noProof="0">
                <a:ln>
                  <a:noFill/>
                </a:ln>
                <a:solidFill>
                  <a:srgbClr val="29B9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str.</a:t>
            </a: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rgbClr val="29B9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fld id="{081CE8E3-E6D1-4122-BE18-D3FCE6B4053E}" type="slidenum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srgbClr val="29B9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srgbClr val="29B9D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8DE25A8-9666-4A65-8769-E828487918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376881" y="1019175"/>
            <a:ext cx="3168902" cy="264931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9DD2283-A590-4095-A5A0-B2B433FB92C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99857" y="3739911"/>
            <a:ext cx="2873829" cy="262255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3B138E94-CDCF-4EF3-A9FD-87BC78F9FC83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202" y="963335"/>
            <a:ext cx="4307205" cy="292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2618AB89-9C5A-4FF9-AECB-245C601CF76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32" y="3739910"/>
            <a:ext cx="2711450" cy="27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69FEAFE8-692A-4AC7-841B-11D4607ECFD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668" y="4059171"/>
            <a:ext cx="2622550" cy="262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61AF06EB-E5DF-40D2-991C-8855512B16F1}"/>
              </a:ext>
            </a:extLst>
          </p:cNvPr>
          <p:cNvSpPr/>
          <p:nvPr/>
        </p:nvSpPr>
        <p:spPr>
          <a:xfrm>
            <a:off x="605433" y="707316"/>
            <a:ext cx="9555603" cy="936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28" b="0" i="0" u="none" strike="noStrike" kern="1200" cap="none" spc="0" normalizeH="0" baseline="0" noProof="0" dirty="0">
                <a:ln>
                  <a:noFill/>
                </a:ln>
                <a:solidFill>
                  <a:srgbClr val="00497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Zachowania odbierane przez uczniów jako najbardziej dotkliwe. </a:t>
            </a:r>
            <a:endParaRPr lang="pl-PL" dirty="0">
              <a:solidFill>
                <a:srgbClr val="00497E">
                  <a:lumMod val="50000"/>
                </a:srgbClr>
              </a:solidFill>
              <a:latin typeface="Calibri" panose="020F0502020204030204"/>
            </a:endParaRPr>
          </a:p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28" b="0" i="0" u="none" strike="noStrike" kern="1200" cap="none" spc="0" normalizeH="0" baseline="0" noProof="0" dirty="0">
                <a:ln>
                  <a:noFill/>
                </a:ln>
                <a:solidFill>
                  <a:srgbClr val="00497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 wszystkie są oczywiste</a:t>
            </a:r>
            <a:r>
              <a:rPr lang="pl-PL" dirty="0">
                <a:solidFill>
                  <a:srgbClr val="00497E">
                    <a:lumMod val="50000"/>
                  </a:srgbClr>
                </a:solidFill>
                <a:latin typeface="Calibri" panose="020F0502020204030204"/>
              </a:rPr>
              <a:t>e. </a:t>
            </a:r>
          </a:p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28" b="0" i="0" u="none" strike="noStrike" kern="1200" cap="none" spc="0" normalizeH="0" baseline="0" noProof="0" dirty="0">
                <a:ln>
                  <a:noFill/>
                </a:ln>
                <a:solidFill>
                  <a:srgbClr val="00497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Niektóre trudno nazwać lub trudno o nich powiedzieć dorosłemu. </a:t>
            </a:r>
          </a:p>
        </p:txBody>
      </p:sp>
    </p:spTree>
    <p:extLst>
      <p:ext uri="{BB962C8B-B14F-4D97-AF65-F5344CB8AC3E}">
        <p14:creationId xmlns:p14="http://schemas.microsoft.com/office/powerpoint/2010/main" val="693668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0EBEC4-AB83-4F97-8C97-33CDA53F5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935" y="1071017"/>
            <a:ext cx="9615676" cy="395633"/>
          </a:xfrm>
        </p:spPr>
        <p:txBody>
          <a:bodyPr/>
          <a:lstStyle/>
          <a:p>
            <a:pPr algn="ctr"/>
            <a:r>
              <a:rPr lang="pl-PL" sz="3200" dirty="0"/>
              <a:t>Instrukcja instalacji aplikacji Resql na smartfonie ucznia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2E3CD7C-F8E1-4838-87F3-B31395EF85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FBEABDB-05A7-4A30-A887-4B595A47B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900" dirty="0"/>
              <a:t>Monitorowanie środowiska szkolnego i zapobieganie </a:t>
            </a:r>
            <a:r>
              <a:rPr lang="pl-PL" sz="900" dirty="0" err="1"/>
              <a:t>zachowaniom</a:t>
            </a:r>
            <a:r>
              <a:rPr lang="pl-PL" sz="900" dirty="0"/>
              <a:t> ryzykownym w tym przemocy rówieśniczej.</a:t>
            </a:r>
            <a:endParaRPr lang="en-US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5FE73684-D227-4537-B3B9-115F22B94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383" y="1777463"/>
            <a:ext cx="9813228" cy="42973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sz="2800" dirty="0"/>
              <a:t>W ramach projektu uczniowie na swoich </a:t>
            </a:r>
            <a:r>
              <a:rPr lang="pl-PL" sz="2800" dirty="0" err="1"/>
              <a:t>smartphone’ah</a:t>
            </a:r>
            <a:r>
              <a:rPr lang="pl-PL" sz="2800" dirty="0"/>
              <a:t> zainstalują aplikację Resql służącą do anonimowej komunikacji z nauczycielami. 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Wymagania minimalne dla aplikacji to system operacyjny: Android 8 lub późniejszy oraz IOS 12 lub późniejszy. 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/>
              <a:t>Aplikacja będzie wymagała dostępu do kamery oraz galerii zdjęć. </a:t>
            </a:r>
          </a:p>
          <a:p>
            <a:pPr marL="457200" indent="-457200">
              <a:buFont typeface="+mj-lt"/>
              <a:buAutoNum type="arabicPeriod"/>
            </a:pP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4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3A493FD-EDE3-40C2-B027-FDEC8609D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EC81D17B-A2BC-4A82-AA93-66B19F14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Anonimowość 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3FC2BFBD-EEE6-4417-9253-9FE05EF1967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9075" y="1533900"/>
            <a:ext cx="11076392" cy="429736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pl-PL" dirty="0"/>
              <a:t>Kody wpisywane do aplikacji są kodami szkoły – wszyscy uczniowie w klasach, którzy uczestniczą w pilotażu w danej szkole wpisują ten sam kod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Uczniowie nie podają swoich danych i nie są identyfikowani w żaden inny sposób (żaden uczeń nie jest powiązany z numerem z dziennika lub innym indywidulnym identyfikatorem )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Tożsamość ucznia będzie znana nauczycielowi który otrzyma jego wiadomość </a:t>
            </a:r>
            <a:r>
              <a:rPr lang="pl-PL" u="sng" dirty="0"/>
              <a:t>dopiero wtedy kiedy on sam poda te informacje </a:t>
            </a:r>
            <a:r>
              <a:rPr lang="pl-PL" dirty="0"/>
              <a:t>(takie jakie chce i tyle ile chce) 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Dane dotyczące zgłoszeń i rozmowy ucznia i nauczyciela widoczne są tylko nauczycielom, którzy mają dostęp do panelu interwenta w szkole (nauczyciele, którzy odbierają i zajmują się zgłoszeniami oraz dyrektor szkoły). </a:t>
            </a:r>
          </a:p>
          <a:p>
            <a:endParaRPr lang="pl-PL" u="sng" dirty="0"/>
          </a:p>
          <a:p>
            <a:r>
              <a:rPr lang="pl-PL" u="sng" dirty="0"/>
              <a:t>Rozwiązanie RESQL nie przetwarza danych osobowych uczniów. Jedyną informacją o uczniach jest unikalny nadany w systemie identyfikator urządzenia, na którym uczeń zarejestrował aplikację.</a:t>
            </a:r>
            <a:br>
              <a:rPr lang="pl-PL" sz="1800" b="0" i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pl-PL" u="sng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21713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491A98B-7427-4ABD-92B9-FAAAB2BDD24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12750"/>
            <a:ext cx="568325" cy="215900"/>
          </a:xfrm>
        </p:spPr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1CC34F0-839B-4C46-B50D-98910BB8972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68325" y="412750"/>
            <a:ext cx="7881938" cy="215900"/>
          </a:xfrm>
        </p:spPr>
        <p:txBody>
          <a:bodyPr/>
          <a:lstStyle/>
          <a:p>
            <a:r>
              <a:rPr lang="pl-PL" dirty="0"/>
              <a:t>Monitorowanie środowiska szkolnego i zapobieganie </a:t>
            </a:r>
            <a:r>
              <a:rPr lang="pl-PL" dirty="0" err="1"/>
              <a:t>zachowaniom</a:t>
            </a:r>
            <a:r>
              <a:rPr lang="pl-PL" dirty="0"/>
              <a:t> ryzykownym w tym przemocy rówieśniczej.</a:t>
            </a:r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6DE2307-BF8F-4850-A1FF-44C1786C0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7" y="1589313"/>
            <a:ext cx="3156857" cy="315685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03A2DD1-377B-4C98-8E0B-F294F2C995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903754" y="34544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50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8CC2538-8E8A-4E93-8CDE-9A2EFB153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pl-PL" dirty="0"/>
              <a:t>str.</a:t>
            </a:r>
            <a:r>
              <a:rPr lang="en-US" dirty="0"/>
              <a:t> </a:t>
            </a:r>
            <a:fld id="{081CE8E3-E6D1-4122-BE18-D3FCE6B4053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AB8D8AC2-3F7A-4CB4-AC32-9A1E97DEB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50" y="883618"/>
            <a:ext cx="4176000" cy="3663441"/>
          </a:xfrm>
        </p:spPr>
        <p:txBody>
          <a:bodyPr/>
          <a:lstStyle/>
          <a:p>
            <a:pPr algn="ctr"/>
            <a:r>
              <a:rPr lang="pl-PL" sz="3200" dirty="0"/>
              <a:t>Android</a:t>
            </a:r>
            <a:br>
              <a:rPr lang="pl-PL" sz="3200" dirty="0"/>
            </a:br>
            <a:br>
              <a:rPr lang="pl-PL" sz="2800" dirty="0"/>
            </a:br>
            <a:r>
              <a:rPr lang="pl-PL" sz="2800" u="sng" dirty="0">
                <a:solidFill>
                  <a:schemeClr val="accent2"/>
                </a:solidFill>
              </a:rPr>
              <a:t>Krok 1</a:t>
            </a:r>
            <a:br>
              <a:rPr lang="pl-PL" sz="2800" dirty="0">
                <a:solidFill>
                  <a:schemeClr val="accent2"/>
                </a:solidFill>
              </a:rPr>
            </a:br>
            <a:br>
              <a:rPr lang="pl-PL" sz="2800" dirty="0">
                <a:solidFill>
                  <a:schemeClr val="accent2"/>
                </a:solidFill>
              </a:rPr>
            </a:br>
            <a:r>
              <a:rPr lang="pl-PL" sz="2800" dirty="0">
                <a:solidFill>
                  <a:schemeClr val="accent2"/>
                </a:solidFill>
              </a:rPr>
              <a:t>Na ekranie smartfonu przechodzimy do </a:t>
            </a:r>
            <a:br>
              <a:rPr lang="pl-PL" sz="2800" dirty="0">
                <a:solidFill>
                  <a:schemeClr val="accent2"/>
                </a:solidFill>
              </a:rPr>
            </a:br>
            <a:r>
              <a:rPr lang="pl-PL" sz="2800" dirty="0">
                <a:solidFill>
                  <a:schemeClr val="accent2"/>
                </a:solidFill>
              </a:rPr>
              <a:t>Play </a:t>
            </a:r>
            <a:r>
              <a:rPr lang="pl-PL" sz="2800" dirty="0" err="1">
                <a:solidFill>
                  <a:schemeClr val="accent2"/>
                </a:solidFill>
              </a:rPr>
              <a:t>Store</a:t>
            </a:r>
            <a:endParaRPr lang="pl-PL" sz="2800" dirty="0">
              <a:solidFill>
                <a:schemeClr val="accent2"/>
              </a:solidFill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75FA836-1ED3-4D09-80F7-538C99ADD6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8212" y="574827"/>
            <a:ext cx="4262431" cy="3775553"/>
          </a:xfrm>
        </p:spPr>
        <p:txBody>
          <a:bodyPr/>
          <a:lstStyle/>
          <a:p>
            <a:pPr algn="ctr"/>
            <a:endParaRPr lang="pl-PL" sz="2800" b="1" dirty="0"/>
          </a:p>
          <a:p>
            <a:pPr algn="ctr">
              <a:lnSpc>
                <a:spcPct val="100000"/>
              </a:lnSpc>
            </a:pPr>
            <a:r>
              <a:rPr lang="pl-PL" sz="3200" b="1" dirty="0"/>
              <a:t>IOS</a:t>
            </a:r>
          </a:p>
          <a:p>
            <a:pPr>
              <a:lnSpc>
                <a:spcPct val="100000"/>
              </a:lnSpc>
            </a:pPr>
            <a:endParaRPr lang="pl-PL" sz="2800" b="1" dirty="0"/>
          </a:p>
          <a:p>
            <a:pPr algn="ctr">
              <a:lnSpc>
                <a:spcPct val="100000"/>
              </a:lnSpc>
            </a:pPr>
            <a:r>
              <a:rPr lang="pl-PL" sz="2800" b="1" u="sng" dirty="0">
                <a:solidFill>
                  <a:schemeClr val="accent2"/>
                </a:solidFill>
              </a:rPr>
              <a:t>Krok 1</a:t>
            </a:r>
          </a:p>
          <a:p>
            <a:pPr algn="ctr">
              <a:lnSpc>
                <a:spcPct val="100000"/>
              </a:lnSpc>
            </a:pPr>
            <a:endParaRPr lang="pl-PL" sz="2800" b="1" dirty="0">
              <a:solidFill>
                <a:schemeClr val="accent2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pl-PL" sz="2800" b="1" dirty="0">
                <a:solidFill>
                  <a:schemeClr val="accent2"/>
                </a:solidFill>
                <a:latin typeface="+mj-lt"/>
              </a:rPr>
              <a:t>Na ekranie smartfonu przechodzimy do</a:t>
            </a:r>
          </a:p>
          <a:p>
            <a:pPr algn="ctr">
              <a:lnSpc>
                <a:spcPct val="100000"/>
              </a:lnSpc>
            </a:pPr>
            <a:r>
              <a:rPr lang="pl-PL" sz="28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pl-PL" sz="2800" b="1" dirty="0" err="1">
                <a:solidFill>
                  <a:schemeClr val="accent2"/>
                </a:solidFill>
                <a:latin typeface="+mj-lt"/>
              </a:rPr>
              <a:t>App</a:t>
            </a:r>
            <a:r>
              <a:rPr lang="pl-PL" sz="28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pl-PL" sz="2800" b="1" dirty="0" err="1">
                <a:solidFill>
                  <a:schemeClr val="accent2"/>
                </a:solidFill>
                <a:latin typeface="+mj-lt"/>
              </a:rPr>
              <a:t>Store</a:t>
            </a:r>
            <a:endParaRPr lang="pl-PL" sz="28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Symbol zastępczy stopki 12">
            <a:extLst>
              <a:ext uri="{FF2B5EF4-FFF2-40B4-BE49-F238E27FC236}">
                <a16:creationId xmlns:a16="http://schemas.microsoft.com/office/drawing/2014/main" id="{2806E293-9764-4174-ADBA-A1AD5FA84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36E6174-8C7D-4AA7-81A8-2185E9278C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83" y="883618"/>
            <a:ext cx="1977240" cy="4605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BCEE8909-10D5-4214-BFF7-0475417E1C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061" y="4112472"/>
            <a:ext cx="1738346" cy="86917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01C1466F-366D-41FA-931C-39569E5B25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822" y="3900840"/>
            <a:ext cx="2138242" cy="122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45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B49FBD7-905E-4F1A-B77C-D206EF408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C98DAAA-937C-4404-8C76-E5EF1718D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Monitorowanie środowiska szkolnego i zapobieganie zachowaniom ryzykownym w tym przemocy rówieśniczej.</a:t>
            </a:r>
            <a:endParaRPr lang="en-US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1AA5602-185D-4A22-BB48-06A41BED5C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035828"/>
              </p:ext>
            </p:extLst>
          </p:nvPr>
        </p:nvGraphicFramePr>
        <p:xfrm>
          <a:off x="465667" y="1917093"/>
          <a:ext cx="7052733" cy="24263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052733">
                  <a:extLst>
                    <a:ext uri="{9D8B030D-6E8A-4147-A177-3AD203B41FA5}">
                      <a16:colId xmlns:a16="http://schemas.microsoft.com/office/drawing/2014/main" val="3678624672"/>
                    </a:ext>
                  </a:extLst>
                </a:gridCol>
              </a:tblGrid>
              <a:tr h="2426305">
                <a:tc>
                  <a:txBody>
                    <a:bodyPr/>
                    <a:lstStyle/>
                    <a:p>
                      <a:pPr algn="ctr"/>
                      <a:r>
                        <a:rPr lang="pl-PL" sz="3600" dirty="0">
                          <a:solidFill>
                            <a:schemeClr val="accent2"/>
                          </a:solidFill>
                          <a:latin typeface="+mj-lt"/>
                        </a:rPr>
                        <a:t>Zarówno w Play </a:t>
                      </a:r>
                      <a:r>
                        <a:rPr lang="pl-PL" sz="3600" dirty="0" err="1">
                          <a:solidFill>
                            <a:schemeClr val="accent2"/>
                          </a:solidFill>
                          <a:latin typeface="+mj-lt"/>
                        </a:rPr>
                        <a:t>Store</a:t>
                      </a:r>
                      <a:r>
                        <a:rPr lang="pl-PL" sz="3600" dirty="0">
                          <a:solidFill>
                            <a:schemeClr val="accent2"/>
                          </a:solidFill>
                          <a:latin typeface="+mj-lt"/>
                        </a:rPr>
                        <a:t> jak i </a:t>
                      </a:r>
                      <a:r>
                        <a:rPr lang="pl-PL" sz="3600" dirty="0" err="1">
                          <a:solidFill>
                            <a:schemeClr val="accent2"/>
                          </a:solidFill>
                          <a:latin typeface="+mj-lt"/>
                        </a:rPr>
                        <a:t>App</a:t>
                      </a:r>
                      <a:r>
                        <a:rPr lang="pl-PL" sz="3600" dirty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pl-PL" sz="3600" dirty="0" err="1">
                          <a:solidFill>
                            <a:schemeClr val="accent2"/>
                          </a:solidFill>
                          <a:latin typeface="+mj-lt"/>
                        </a:rPr>
                        <a:t>Store</a:t>
                      </a:r>
                      <a:r>
                        <a:rPr lang="pl-PL" sz="3600" dirty="0">
                          <a:solidFill>
                            <a:schemeClr val="accent2"/>
                          </a:solidFill>
                          <a:latin typeface="+mj-lt"/>
                        </a:rPr>
                        <a:t> wyszukujemy aplikacje Resql i wybieramy opcje instalacji.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773588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3F666124-AD6E-4795-BC77-85FC9A0C68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712" y="1373475"/>
            <a:ext cx="1977240" cy="4605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875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5335A5D5-946E-45CF-B251-227AE94F7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080" y="1129370"/>
            <a:ext cx="8249920" cy="1248070"/>
          </a:xfrm>
        </p:spPr>
        <p:txBody>
          <a:bodyPr/>
          <a:lstStyle/>
          <a:p>
            <a:pPr algn="ctr"/>
            <a:r>
              <a:rPr lang="pl-PL" sz="2800" dirty="0">
                <a:solidFill>
                  <a:schemeClr val="bg1"/>
                </a:solidFill>
              </a:rPr>
              <a:t>Pobrana aplikacja widoczna jest w folderze Wszystkie aplikację/Aplikację w przypadku systemu Android lub na ekranie pulpitu w przypadku systemu IOS.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9521919-E1B2-4CD5-99EB-DBF9A623B4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pl-PL"/>
              <a:t>str.</a:t>
            </a:r>
            <a:r>
              <a:rPr lang="en-US"/>
              <a:t> </a:t>
            </a:r>
            <a:fld id="{081CE8E3-E6D1-4122-BE18-D3FCE6B4053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F38CC624-55CC-4336-9ECD-D2D6DA08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 dirty="0"/>
              <a:t>Monitorowanie środowiska szkolnego i zapobieganie </a:t>
            </a:r>
            <a:r>
              <a:rPr lang="pl-PL" sz="1000" dirty="0" err="1"/>
              <a:t>zachowaniom</a:t>
            </a:r>
            <a:r>
              <a:rPr lang="pl-PL" sz="1000" dirty="0"/>
              <a:t> ryzykownym w tym przemocy rówieśniczej.</a:t>
            </a:r>
            <a:endParaRPr lang="en-US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74794D0-1F53-4408-8762-4ED7E84E5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33" y="1149690"/>
            <a:ext cx="7221507" cy="434009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pl-PL" sz="3200" u="sng" dirty="0">
                <a:solidFill>
                  <a:schemeClr val="accent1"/>
                </a:solidFill>
              </a:rPr>
              <a:t>Krok 2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pl-PL" sz="2800" dirty="0"/>
              <a:t>Uruchamiamy aplikację.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pl-PL" sz="2800" dirty="0"/>
              <a:t>Na pierwszym ekranie zostaniemy poproszeni o wprowadzenie unikalnego kodu szkoły.</a:t>
            </a:r>
          </a:p>
          <a:p>
            <a:pPr marL="0" indent="0" algn="ctr">
              <a:spcBef>
                <a:spcPts val="600"/>
              </a:spcBef>
              <a:buNone/>
            </a:pPr>
            <a:endParaRPr lang="pl-PL" dirty="0">
              <a:solidFill>
                <a:schemeClr val="accent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8216D5A-8483-43AF-97B5-77CFE6A251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11" y="1107456"/>
            <a:ext cx="2366320" cy="4897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2050148"/>
      </p:ext>
    </p:extLst>
  </p:cSld>
  <p:clrMapOvr>
    <a:masterClrMapping/>
  </p:clrMapOvr>
</p:sld>
</file>

<file path=ppt/theme/theme1.xml><?xml version="1.0" encoding="utf-8"?>
<a:theme xmlns:a="http://schemas.openxmlformats.org/drawingml/2006/main" name="RESQL_Powerpoint_Standard_16_9">
  <a:themeElements>
    <a:clrScheme name="Niestandardowy 3">
      <a:dk1>
        <a:srgbClr val="333333"/>
      </a:dk1>
      <a:lt1>
        <a:sysClr val="window" lastClr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accent1"/>
          </a:solidFill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0" id="{7D760286-7E3B-F248-A60B-6E8B43403B83}" vid="{66DA6EDB-0A4C-C947-9B7C-5C67C666A168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2195</TotalTime>
  <Words>955</Words>
  <Application>Microsoft Office PowerPoint</Application>
  <PresentationFormat>Panoramiczny</PresentationFormat>
  <Paragraphs>114</Paragraphs>
  <Slides>22</Slides>
  <Notes>2</Notes>
  <HiddenSlides>11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RESQL_Powerpoint_Standard_16_9</vt:lpstr>
      <vt:lpstr>Na jakie problemy odpowiada Resql </vt:lpstr>
      <vt:lpstr>Prezentacja programu PowerPoint</vt:lpstr>
      <vt:lpstr>Prezentacja programu PowerPoint</vt:lpstr>
      <vt:lpstr>Instrukcja instalacji aplikacji Resql na smartfonie ucznia</vt:lpstr>
      <vt:lpstr>Anonimowość </vt:lpstr>
      <vt:lpstr>Prezentacja programu PowerPoint</vt:lpstr>
      <vt:lpstr>Android  Krok 1  Na ekranie smartfonu przechodzimy do  Play Store</vt:lpstr>
      <vt:lpstr>Prezentacja programu PowerPoint</vt:lpstr>
      <vt:lpstr>Pobrana aplikacja widoczna jest w folderze Wszystkie aplikację/Aplikację w przypadku systemu Android lub na ekranie pulpitu w przypadku systemu IOS.</vt:lpstr>
      <vt:lpstr>Krok 3</vt:lpstr>
      <vt:lpstr>Krok 4 </vt:lpstr>
      <vt:lpstr>Krok 5  Ekran główny aplikacji Resql zawiera 6 podstawowych ikon w centralnej części oraz ikonę Home, Ustawienia oraz ikonkę Resql w dolnym pasku.</vt:lpstr>
      <vt:lpstr> Kolejne kroki</vt:lpstr>
      <vt:lpstr>Ikona – Zgłoś przemoc</vt:lpstr>
      <vt:lpstr>Ikona – Przemoc relacyjna</vt:lpstr>
      <vt:lpstr>Ikona – Przemoc materialna</vt:lpstr>
      <vt:lpstr>Ikona – Przemoc elektroniczna</vt:lpstr>
      <vt:lpstr>Ikona – Przemoc fizyczna</vt:lpstr>
      <vt:lpstr>Ikona – Przemoc seksualna</vt:lpstr>
      <vt:lpstr>Jeżeli wybór kategorii jest dla ciebie trudny lub nie odnajdujesz tego co jest ci potrzebne kliknij ikonę:   </vt:lpstr>
      <vt:lpstr>Kolejne kroki </vt:lpstr>
      <vt:lpstr>Kolejne kroki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Monitorowanie środowiska szkolnego i zapobieganie zachowaniom ryzykownym w tym przemocy rówieśniczej.</dc:title>
  <dc:creator>Radek Kaczan</dc:creator>
  <cp:lastModifiedBy>Krzysztof Rzeńca</cp:lastModifiedBy>
  <cp:revision>64</cp:revision>
  <dcterms:created xsi:type="dcterms:W3CDTF">2020-02-29T12:38:48Z</dcterms:created>
  <dcterms:modified xsi:type="dcterms:W3CDTF">2021-08-23T12:24:28Z</dcterms:modified>
</cp:coreProperties>
</file>